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8" autoAdjust="0"/>
    <p:restoredTop sz="94660"/>
  </p:normalViewPr>
  <p:slideViewPr>
    <p:cSldViewPr snapToGrid="0">
      <p:cViewPr varScale="1">
        <p:scale>
          <a:sx n="55" d="100"/>
          <a:sy n="55" d="100"/>
        </p:scale>
        <p:origin x="7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898173-3F35-4DC7-B9AF-EB2EB54EDDC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E9A1753-871F-4C81-8079-9BA40067BE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0BA512C-1CE8-4A5B-B6D9-E930034949D8}"/>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5" name="フッター プレースホルダー 4">
            <a:extLst>
              <a:ext uri="{FF2B5EF4-FFF2-40B4-BE49-F238E27FC236}">
                <a16:creationId xmlns:a16="http://schemas.microsoft.com/office/drawing/2014/main" id="{46CD1FC0-80FC-4B05-A149-588A368D7A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3CDF337-A722-4DB9-A88A-E80EE94D293F}"/>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2519337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3018E0-2E31-4353-9D0C-A8EC6BF19DA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F049521-DE7A-42F1-9FF6-532B7B1EAE3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3D4F477-8B98-4E2D-BCAE-715B9A3C69DE}"/>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5" name="フッター プレースホルダー 4">
            <a:extLst>
              <a:ext uri="{FF2B5EF4-FFF2-40B4-BE49-F238E27FC236}">
                <a16:creationId xmlns:a16="http://schemas.microsoft.com/office/drawing/2014/main" id="{ACC04293-EC61-4FE4-94A6-46E99428AE9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FC09185-F136-43B4-A8F4-885FDD21E4FA}"/>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873381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E1C4E99-E6CC-4C7A-AC1D-EFA8CA32D990}"/>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C884EC4-0729-4D74-B126-2908AE9A330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2BA2E6B-0141-46C0-B984-363900C6B411}"/>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5" name="フッター プレースホルダー 4">
            <a:extLst>
              <a:ext uri="{FF2B5EF4-FFF2-40B4-BE49-F238E27FC236}">
                <a16:creationId xmlns:a16="http://schemas.microsoft.com/office/drawing/2014/main" id="{FD15B8FC-5D53-404D-A63B-E8FB812F522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80CEAB9-EC69-4C14-957F-E5AD78AEDDBD}"/>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3987216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141966-B9D0-4C9B-890C-F827B3167FE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37C7453-4C69-4348-BB6F-5D12E19C195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25C0C3F-6ABB-48DC-AF69-1F033ECC4B64}"/>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5" name="フッター プレースホルダー 4">
            <a:extLst>
              <a:ext uri="{FF2B5EF4-FFF2-40B4-BE49-F238E27FC236}">
                <a16:creationId xmlns:a16="http://schemas.microsoft.com/office/drawing/2014/main" id="{AAB0B37A-F502-43EE-889A-E317442DB3C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9E35F27-2912-4EC6-BEE7-1CA1E2889F6D}"/>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4092498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773C69-D70E-4E00-A76D-0F66C0876EB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AA189D1-1A48-4395-AB8C-28279A17C1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35E714C-E86D-451B-A508-1C90468917C6}"/>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5" name="フッター プレースホルダー 4">
            <a:extLst>
              <a:ext uri="{FF2B5EF4-FFF2-40B4-BE49-F238E27FC236}">
                <a16:creationId xmlns:a16="http://schemas.microsoft.com/office/drawing/2014/main" id="{86DDF878-F30A-4303-9F55-A45945EA077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AF88FBA-47D4-4F3E-8D38-50E742B898F9}"/>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1585306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EA88D5-D097-4101-B951-4A377FF4807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8659328-9AE3-4C59-969F-7D201C88676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12390BA-FFCB-40A9-924E-945646E0BFC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A6DE6A5-6223-43E8-920E-6128A18B6D76}"/>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6" name="フッター プレースホルダー 5">
            <a:extLst>
              <a:ext uri="{FF2B5EF4-FFF2-40B4-BE49-F238E27FC236}">
                <a16:creationId xmlns:a16="http://schemas.microsoft.com/office/drawing/2014/main" id="{2777AD58-E4CB-4652-8A45-204BA13904C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856A990-4F33-4CAB-BA47-949F8D06D924}"/>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144620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F631C2-3CDF-4EB3-9451-8F0C0BB673F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FCBDD99-6CD2-428F-A069-3F16625C65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0615CF6-AB50-4FAA-8BAC-BB0BDF23583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C2A875D-6119-4866-A699-C0C2F2A23E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C539294-AA24-4A8C-ACD1-6AAFA788151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FE55AB0-B890-45A1-8233-488BCAD14376}"/>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8" name="フッター プレースホルダー 7">
            <a:extLst>
              <a:ext uri="{FF2B5EF4-FFF2-40B4-BE49-F238E27FC236}">
                <a16:creationId xmlns:a16="http://schemas.microsoft.com/office/drawing/2014/main" id="{45FA3CBC-D542-4F5C-A874-D7219EE57F4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34D7DDE-68F5-4D31-9B8C-D917D32E2690}"/>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1991968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97CAE1-BF3A-4F44-A663-B473EE8F4B1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A83C522-88E5-4247-A513-786A316D7083}"/>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4" name="フッター プレースホルダー 3">
            <a:extLst>
              <a:ext uri="{FF2B5EF4-FFF2-40B4-BE49-F238E27FC236}">
                <a16:creationId xmlns:a16="http://schemas.microsoft.com/office/drawing/2014/main" id="{C3E2866B-E6C4-44F6-B7D9-BC0D0734A95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868ACBC-9E06-4204-8FEA-BE748D921E3F}"/>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235994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6EDB034-E4AF-4A84-8013-B2BEB76AE75F}"/>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3" name="フッター プレースホルダー 2">
            <a:extLst>
              <a:ext uri="{FF2B5EF4-FFF2-40B4-BE49-F238E27FC236}">
                <a16:creationId xmlns:a16="http://schemas.microsoft.com/office/drawing/2014/main" id="{1F7AC330-ECCB-4DE7-9124-1809C75221C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806BEC6-1A61-4067-B223-8852FE567797}"/>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1692099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178DFE-1B8E-4D94-9387-3B740CF664E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A6E60A6-3088-4535-BF26-5164B08660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C5FCABA-2D7C-4251-979A-9EB66F2BA6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1968C88-C729-4297-8DA2-3D86AEBC10A1}"/>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6" name="フッター プレースホルダー 5">
            <a:extLst>
              <a:ext uri="{FF2B5EF4-FFF2-40B4-BE49-F238E27FC236}">
                <a16:creationId xmlns:a16="http://schemas.microsoft.com/office/drawing/2014/main" id="{A28E5EE7-2E7A-45DD-BABC-28B1E81E710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272DD37-B51C-4199-ACD0-4CCB602F5D87}"/>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3265387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A7D659-F420-45B5-BB32-3B32FC43590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8E31D1C-76B7-4C9E-8AA3-D70BD6A694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F8BC6E7-C0B5-4A1C-9E2C-CDA5E7AF04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87E63BD-AE85-44F2-B740-C87D4E3BE44D}"/>
              </a:ext>
            </a:extLst>
          </p:cNvPr>
          <p:cNvSpPr>
            <a:spLocks noGrp="1"/>
          </p:cNvSpPr>
          <p:nvPr>
            <p:ph type="dt" sz="half" idx="10"/>
          </p:nvPr>
        </p:nvSpPr>
        <p:spPr/>
        <p:txBody>
          <a:bodyPr/>
          <a:lstStyle/>
          <a:p>
            <a:fld id="{E30DD6F3-C6F3-4A9B-82A0-667BB6238F2E}" type="datetimeFigureOut">
              <a:rPr kumimoji="1" lang="ja-JP" altLang="en-US" smtClean="0"/>
              <a:t>2021/6/27</a:t>
            </a:fld>
            <a:endParaRPr kumimoji="1" lang="ja-JP" altLang="en-US"/>
          </a:p>
        </p:txBody>
      </p:sp>
      <p:sp>
        <p:nvSpPr>
          <p:cNvPr id="6" name="フッター プレースホルダー 5">
            <a:extLst>
              <a:ext uri="{FF2B5EF4-FFF2-40B4-BE49-F238E27FC236}">
                <a16:creationId xmlns:a16="http://schemas.microsoft.com/office/drawing/2014/main" id="{F123EF19-E8F8-4C98-A82F-EE9664743A1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E92CB01-9CD7-4458-B3C3-779BE419375E}"/>
              </a:ext>
            </a:extLst>
          </p:cNvPr>
          <p:cNvSpPr>
            <a:spLocks noGrp="1"/>
          </p:cNvSpPr>
          <p:nvPr>
            <p:ph type="sldNum" sz="quarter" idx="12"/>
          </p:nvPr>
        </p:nvSpPr>
        <p:spPr/>
        <p:txBody>
          <a:body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1724548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09DDA97-168F-4248-A789-1C1E0DC920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E8EAA56-F36E-4207-9B42-B1B6281A4F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3800D77-7285-4CE9-B793-E67C7458D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0DD6F3-C6F3-4A9B-82A0-667BB6238F2E}" type="datetimeFigureOut">
              <a:rPr kumimoji="1" lang="ja-JP" altLang="en-US" smtClean="0"/>
              <a:t>2021/6/27</a:t>
            </a:fld>
            <a:endParaRPr kumimoji="1" lang="ja-JP" altLang="en-US"/>
          </a:p>
        </p:txBody>
      </p:sp>
      <p:sp>
        <p:nvSpPr>
          <p:cNvPr id="5" name="フッター プレースホルダー 4">
            <a:extLst>
              <a:ext uri="{FF2B5EF4-FFF2-40B4-BE49-F238E27FC236}">
                <a16:creationId xmlns:a16="http://schemas.microsoft.com/office/drawing/2014/main" id="{EEBCA474-8DA0-4091-9308-D8C05232DD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D5FCB9A-BE36-4131-AB5A-1E00C4A213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EA8972-FE03-4C3A-A6C5-23BFDCC5590D}" type="slidenum">
              <a:rPr kumimoji="1" lang="ja-JP" altLang="en-US" smtClean="0"/>
              <a:t>‹#›</a:t>
            </a:fld>
            <a:endParaRPr kumimoji="1" lang="ja-JP" altLang="en-US"/>
          </a:p>
        </p:txBody>
      </p:sp>
    </p:spTree>
    <p:extLst>
      <p:ext uri="{BB962C8B-B14F-4D97-AF65-F5344CB8AC3E}">
        <p14:creationId xmlns:p14="http://schemas.microsoft.com/office/powerpoint/2010/main" val="201342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488822-5478-402C-AE66-FF1846408AD5}"/>
              </a:ext>
            </a:extLst>
          </p:cNvPr>
          <p:cNvSpPr>
            <a:spLocks noGrp="1"/>
          </p:cNvSpPr>
          <p:nvPr>
            <p:ph type="ctrTitle"/>
          </p:nvPr>
        </p:nvSpPr>
        <p:spPr/>
        <p:txBody>
          <a:bodyPr>
            <a:normAutofit/>
          </a:bodyPr>
          <a:lstStyle/>
          <a:p>
            <a:r>
              <a:rPr lang="ja-JP" altLang="en-US" sz="8000" dirty="0"/>
              <a:t>夏合宿</a:t>
            </a:r>
            <a:br>
              <a:rPr lang="en-US" altLang="ja-JP" sz="8000" dirty="0"/>
            </a:br>
            <a:r>
              <a:rPr lang="ja-JP" altLang="en-US" sz="8000" dirty="0"/>
              <a:t>プロトタイプ発表</a:t>
            </a:r>
            <a:endParaRPr kumimoji="1" lang="ja-JP" altLang="en-US" sz="8000" dirty="0"/>
          </a:p>
        </p:txBody>
      </p:sp>
      <p:sp>
        <p:nvSpPr>
          <p:cNvPr id="3" name="字幕 2">
            <a:extLst>
              <a:ext uri="{FF2B5EF4-FFF2-40B4-BE49-F238E27FC236}">
                <a16:creationId xmlns:a16="http://schemas.microsoft.com/office/drawing/2014/main" id="{520B3B94-08AA-4C09-A341-AE3F89B841BE}"/>
              </a:ext>
            </a:extLst>
          </p:cNvPr>
          <p:cNvSpPr>
            <a:spLocks noGrp="1"/>
          </p:cNvSpPr>
          <p:nvPr>
            <p:ph type="subTitle" idx="1"/>
          </p:nvPr>
        </p:nvSpPr>
        <p:spPr/>
        <p:txBody>
          <a:bodyPr>
            <a:normAutofit lnSpcReduction="10000"/>
          </a:bodyPr>
          <a:lstStyle/>
          <a:p>
            <a:endParaRPr kumimoji="1" lang="en-US" altLang="ja-JP" sz="5400" dirty="0"/>
          </a:p>
          <a:p>
            <a:r>
              <a:rPr kumimoji="1" lang="ja-JP" altLang="en-US" sz="5400" dirty="0"/>
              <a:t>情</a:t>
            </a:r>
            <a:r>
              <a:rPr kumimoji="1" lang="en-US" altLang="ja-JP" sz="5400" dirty="0"/>
              <a:t>19-0399</a:t>
            </a:r>
            <a:r>
              <a:rPr kumimoji="1" lang="ja-JP" altLang="en-US" sz="5400" dirty="0"/>
              <a:t>堀真麻</a:t>
            </a:r>
          </a:p>
        </p:txBody>
      </p:sp>
    </p:spTree>
    <p:extLst>
      <p:ext uri="{BB962C8B-B14F-4D97-AF65-F5344CB8AC3E}">
        <p14:creationId xmlns:p14="http://schemas.microsoft.com/office/powerpoint/2010/main" val="3170484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042EFA-F58D-451A-83D3-77C56795A9AD}"/>
              </a:ext>
            </a:extLst>
          </p:cNvPr>
          <p:cNvSpPr>
            <a:spLocks noGrp="1"/>
          </p:cNvSpPr>
          <p:nvPr>
            <p:ph type="title"/>
          </p:nvPr>
        </p:nvSpPr>
        <p:spPr/>
        <p:txBody>
          <a:bodyPr/>
          <a:lstStyle/>
          <a:p>
            <a:r>
              <a:rPr kumimoji="1" lang="ja-JP" altLang="en-US" dirty="0"/>
              <a:t>作ってきたプロトタイプ</a:t>
            </a:r>
          </a:p>
        </p:txBody>
      </p:sp>
      <p:sp>
        <p:nvSpPr>
          <p:cNvPr id="3" name="コンテンツ プレースホルダー 2">
            <a:extLst>
              <a:ext uri="{FF2B5EF4-FFF2-40B4-BE49-F238E27FC236}">
                <a16:creationId xmlns:a16="http://schemas.microsoft.com/office/drawing/2014/main" id="{9EF64D11-AD60-4BB4-9B17-F2A51B885011}"/>
              </a:ext>
            </a:extLst>
          </p:cNvPr>
          <p:cNvSpPr>
            <a:spLocks noGrp="1"/>
          </p:cNvSpPr>
          <p:nvPr>
            <p:ph idx="1"/>
          </p:nvPr>
        </p:nvSpPr>
        <p:spPr/>
        <p:txBody>
          <a:bodyPr>
            <a:normAutofit lnSpcReduction="10000"/>
          </a:bodyPr>
          <a:lstStyle/>
          <a:p>
            <a:r>
              <a:rPr kumimoji="1" lang="ja-JP" altLang="en-US" dirty="0"/>
              <a:t>自分の顔をマーカーにして服を表示させる</a:t>
            </a:r>
            <a:endParaRPr kumimoji="1" lang="en-US" altLang="ja-JP" dirty="0"/>
          </a:p>
          <a:p>
            <a:pPr marL="0" indent="0">
              <a:buNone/>
            </a:pPr>
            <a:r>
              <a:rPr lang="ja-JP" altLang="en-US" dirty="0"/>
              <a:t>（１つの画像</a:t>
            </a:r>
            <a:r>
              <a:rPr lang="en-US" altLang="ja-JP" dirty="0"/>
              <a:t>(</a:t>
            </a:r>
            <a:r>
              <a:rPr lang="ja-JP" altLang="en-US" dirty="0"/>
              <a:t>マーカー</a:t>
            </a:r>
            <a:r>
              <a:rPr lang="en-US" altLang="ja-JP" dirty="0"/>
              <a:t>)</a:t>
            </a:r>
            <a:r>
              <a:rPr lang="ja-JP" altLang="en-US" dirty="0"/>
              <a:t>から複数の画像</a:t>
            </a:r>
            <a:r>
              <a:rPr lang="en-US" altLang="ja-JP" dirty="0"/>
              <a:t>(</a:t>
            </a:r>
            <a:r>
              <a:rPr lang="ja-JP" altLang="en-US" dirty="0"/>
              <a:t>服</a:t>
            </a:r>
            <a:r>
              <a:rPr lang="en-US" altLang="ja-JP" dirty="0"/>
              <a:t>)</a:t>
            </a:r>
            <a:r>
              <a:rPr lang="ja-JP" altLang="en-US" dirty="0"/>
              <a:t>を表示させた）</a:t>
            </a:r>
            <a:endParaRPr lang="en-US" altLang="ja-JP" dirty="0"/>
          </a:p>
          <a:p>
            <a:pPr marL="0" indent="0">
              <a:buNone/>
            </a:pPr>
            <a:r>
              <a:rPr lang="ja-JP" altLang="en-US" dirty="0"/>
              <a:t>インプット→自分の顔</a:t>
            </a:r>
            <a:endParaRPr lang="en-US" altLang="ja-JP" dirty="0"/>
          </a:p>
          <a:p>
            <a:pPr marL="0" indent="0">
              <a:buNone/>
            </a:pPr>
            <a:r>
              <a:rPr lang="ja-JP" altLang="en-US" dirty="0"/>
              <a:t>アウトプット→服</a:t>
            </a:r>
            <a:endParaRPr lang="en-US" altLang="ja-JP" dirty="0"/>
          </a:p>
          <a:p>
            <a:endParaRPr lang="en-US" altLang="ja-JP" dirty="0"/>
          </a:p>
          <a:p>
            <a:r>
              <a:rPr lang="ja-JP" altLang="en-US" dirty="0"/>
              <a:t>使ったソフトはプロセシング</a:t>
            </a:r>
            <a:endParaRPr lang="en-US" altLang="ja-JP" dirty="0"/>
          </a:p>
          <a:p>
            <a:endParaRPr lang="en-US" altLang="ja-JP" dirty="0"/>
          </a:p>
          <a:p>
            <a:r>
              <a:rPr lang="en-US" altLang="ja-JP" dirty="0"/>
              <a:t>AR</a:t>
            </a:r>
            <a:r>
              <a:rPr lang="ja-JP" altLang="en-US" dirty="0"/>
              <a:t>のプログラムを動かす際にパソコン内蔵のカメラだと不具合が出やすい→</a:t>
            </a:r>
            <a:r>
              <a:rPr lang="en-US" altLang="ja-JP" dirty="0"/>
              <a:t>Web</a:t>
            </a:r>
            <a:r>
              <a:rPr lang="ja-JP" altLang="en-US" dirty="0"/>
              <a:t>カメラで解消</a:t>
            </a:r>
            <a:endParaRPr lang="en-US" altLang="ja-JP" dirty="0"/>
          </a:p>
          <a:p>
            <a:endParaRPr lang="en-US" altLang="ja-JP" dirty="0"/>
          </a:p>
          <a:p>
            <a:endParaRPr lang="en-US" altLang="ja-JP" dirty="0"/>
          </a:p>
          <a:p>
            <a:endParaRPr lang="en-US" altLang="ja-JP" dirty="0"/>
          </a:p>
          <a:p>
            <a:endParaRPr kumimoji="1" lang="en-US" altLang="ja-JP" dirty="0"/>
          </a:p>
        </p:txBody>
      </p:sp>
    </p:spTree>
    <p:extLst>
      <p:ext uri="{BB962C8B-B14F-4D97-AF65-F5344CB8AC3E}">
        <p14:creationId xmlns:p14="http://schemas.microsoft.com/office/powerpoint/2010/main" val="128408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D2AF4D-E1B6-4DA6-97EE-5344EF0D06D6}"/>
              </a:ext>
            </a:extLst>
          </p:cNvPr>
          <p:cNvSpPr>
            <a:spLocks noGrp="1"/>
          </p:cNvSpPr>
          <p:nvPr>
            <p:ph type="title"/>
          </p:nvPr>
        </p:nvSpPr>
        <p:spPr/>
        <p:txBody>
          <a:bodyPr/>
          <a:lstStyle/>
          <a:p>
            <a:r>
              <a:rPr kumimoji="1" lang="ja-JP" altLang="en-US" dirty="0"/>
              <a:t>作ってきたプロトタイプ</a:t>
            </a:r>
          </a:p>
        </p:txBody>
      </p:sp>
      <p:sp>
        <p:nvSpPr>
          <p:cNvPr id="3" name="テキスト プレースホルダー 2">
            <a:extLst>
              <a:ext uri="{FF2B5EF4-FFF2-40B4-BE49-F238E27FC236}">
                <a16:creationId xmlns:a16="http://schemas.microsoft.com/office/drawing/2014/main" id="{52443D98-B3B6-44E8-A660-DF92D10EC93D}"/>
              </a:ext>
            </a:extLst>
          </p:cNvPr>
          <p:cNvSpPr>
            <a:spLocks noGrp="1"/>
          </p:cNvSpPr>
          <p:nvPr>
            <p:ph type="body" idx="1"/>
          </p:nvPr>
        </p:nvSpPr>
        <p:spPr/>
        <p:txBody>
          <a:bodyPr/>
          <a:lstStyle/>
          <a:p>
            <a:r>
              <a:rPr kumimoji="1" lang="ja-JP" altLang="en-US" dirty="0"/>
              <a:t>マーカー</a:t>
            </a:r>
          </a:p>
        </p:txBody>
      </p:sp>
      <p:pic>
        <p:nvPicPr>
          <p:cNvPr id="8" name="コンテンツ プレースホルダー 7">
            <a:extLst>
              <a:ext uri="{FF2B5EF4-FFF2-40B4-BE49-F238E27FC236}">
                <a16:creationId xmlns:a16="http://schemas.microsoft.com/office/drawing/2014/main" id="{A1FF564C-088E-40A7-91BF-A156CC9C266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39788" y="2521492"/>
            <a:ext cx="5157787" cy="3651753"/>
          </a:xfrm>
        </p:spPr>
      </p:pic>
      <p:sp>
        <p:nvSpPr>
          <p:cNvPr id="5" name="テキスト プレースホルダー 4">
            <a:extLst>
              <a:ext uri="{FF2B5EF4-FFF2-40B4-BE49-F238E27FC236}">
                <a16:creationId xmlns:a16="http://schemas.microsoft.com/office/drawing/2014/main" id="{AC164373-A970-46DB-89CB-58D9543D02E9}"/>
              </a:ext>
            </a:extLst>
          </p:cNvPr>
          <p:cNvSpPr>
            <a:spLocks noGrp="1"/>
          </p:cNvSpPr>
          <p:nvPr>
            <p:ph type="body" sz="quarter" idx="3"/>
          </p:nvPr>
        </p:nvSpPr>
        <p:spPr/>
        <p:txBody>
          <a:bodyPr/>
          <a:lstStyle/>
          <a:p>
            <a:r>
              <a:rPr kumimoji="1" lang="ja-JP" altLang="en-US" dirty="0"/>
              <a:t>服を表示させた後の画像</a:t>
            </a:r>
          </a:p>
        </p:txBody>
      </p:sp>
      <p:pic>
        <p:nvPicPr>
          <p:cNvPr id="7" name="コンテンツ プレースホルダー 6">
            <a:extLst>
              <a:ext uri="{FF2B5EF4-FFF2-40B4-BE49-F238E27FC236}">
                <a16:creationId xmlns:a16="http://schemas.microsoft.com/office/drawing/2014/main" id="{55CF5874-2DBF-433E-A571-6CAFCA7C3543}"/>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172200" y="3000184"/>
            <a:ext cx="5183188" cy="2694369"/>
          </a:xfrm>
        </p:spPr>
      </p:pic>
    </p:spTree>
    <p:extLst>
      <p:ext uri="{BB962C8B-B14F-4D97-AF65-F5344CB8AC3E}">
        <p14:creationId xmlns:p14="http://schemas.microsoft.com/office/powerpoint/2010/main" val="260247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9227A3-771B-43EB-8523-F82ACF6D565F}"/>
              </a:ext>
            </a:extLst>
          </p:cNvPr>
          <p:cNvSpPr>
            <a:spLocks noGrp="1"/>
          </p:cNvSpPr>
          <p:nvPr>
            <p:ph type="title"/>
          </p:nvPr>
        </p:nvSpPr>
        <p:spPr/>
        <p:txBody>
          <a:bodyPr/>
          <a:lstStyle/>
          <a:p>
            <a:r>
              <a:rPr kumimoji="1" lang="ja-JP" altLang="en-US" dirty="0"/>
              <a:t>作ってきたプロトタイプ</a:t>
            </a:r>
          </a:p>
        </p:txBody>
      </p:sp>
      <p:sp>
        <p:nvSpPr>
          <p:cNvPr id="3" name="テキスト プレースホルダー 2">
            <a:extLst>
              <a:ext uri="{FF2B5EF4-FFF2-40B4-BE49-F238E27FC236}">
                <a16:creationId xmlns:a16="http://schemas.microsoft.com/office/drawing/2014/main" id="{5F50E8E8-1867-4C1B-9150-09E16C55F38B}"/>
              </a:ext>
            </a:extLst>
          </p:cNvPr>
          <p:cNvSpPr>
            <a:spLocks noGrp="1"/>
          </p:cNvSpPr>
          <p:nvPr>
            <p:ph type="body" idx="1"/>
          </p:nvPr>
        </p:nvSpPr>
        <p:spPr/>
        <p:txBody>
          <a:bodyPr/>
          <a:lstStyle/>
          <a:p>
            <a:r>
              <a:rPr kumimoji="1" lang="ja-JP" altLang="en-US" dirty="0"/>
              <a:t>出来たこと</a:t>
            </a:r>
          </a:p>
        </p:txBody>
      </p:sp>
      <p:sp>
        <p:nvSpPr>
          <p:cNvPr id="4" name="コンテンツ プレースホルダー 3">
            <a:extLst>
              <a:ext uri="{FF2B5EF4-FFF2-40B4-BE49-F238E27FC236}">
                <a16:creationId xmlns:a16="http://schemas.microsoft.com/office/drawing/2014/main" id="{2F2B1A0E-3BB1-4F3C-B221-999B99A0363F}"/>
              </a:ext>
            </a:extLst>
          </p:cNvPr>
          <p:cNvSpPr>
            <a:spLocks noGrp="1"/>
          </p:cNvSpPr>
          <p:nvPr>
            <p:ph sz="half" idx="2"/>
          </p:nvPr>
        </p:nvSpPr>
        <p:spPr/>
        <p:txBody>
          <a:bodyPr/>
          <a:lstStyle/>
          <a:p>
            <a:r>
              <a:rPr kumimoji="1" lang="ja-JP" altLang="en-US" dirty="0"/>
              <a:t>イメージしていた通りのプログラムが作れた</a:t>
            </a:r>
            <a:endParaRPr kumimoji="1" lang="en-US" altLang="ja-JP" dirty="0"/>
          </a:p>
          <a:p>
            <a:r>
              <a:rPr lang="ja-JP" altLang="en-US" dirty="0"/>
              <a:t>画像を点で読み込むことができた</a:t>
            </a:r>
            <a:endParaRPr lang="en-US" altLang="ja-JP" dirty="0"/>
          </a:p>
          <a:p>
            <a:r>
              <a:rPr lang="ja-JP" altLang="en-US" dirty="0"/>
              <a:t>自分が表示させたい画像を表示させることができた</a:t>
            </a:r>
            <a:endParaRPr lang="en-US" altLang="ja-JP" dirty="0"/>
          </a:p>
        </p:txBody>
      </p:sp>
      <p:sp>
        <p:nvSpPr>
          <p:cNvPr id="5" name="テキスト プレースホルダー 4">
            <a:extLst>
              <a:ext uri="{FF2B5EF4-FFF2-40B4-BE49-F238E27FC236}">
                <a16:creationId xmlns:a16="http://schemas.microsoft.com/office/drawing/2014/main" id="{75E80B34-D9B0-4666-B109-BB1BFCC4902C}"/>
              </a:ext>
            </a:extLst>
          </p:cNvPr>
          <p:cNvSpPr>
            <a:spLocks noGrp="1"/>
          </p:cNvSpPr>
          <p:nvPr>
            <p:ph type="body" sz="quarter" idx="3"/>
          </p:nvPr>
        </p:nvSpPr>
        <p:spPr/>
        <p:txBody>
          <a:bodyPr/>
          <a:lstStyle/>
          <a:p>
            <a:r>
              <a:rPr kumimoji="1" lang="ja-JP" altLang="en-US" dirty="0"/>
              <a:t>出来なかったこと</a:t>
            </a:r>
          </a:p>
        </p:txBody>
      </p:sp>
      <p:sp>
        <p:nvSpPr>
          <p:cNvPr id="6" name="コンテンツ プレースホルダー 5">
            <a:extLst>
              <a:ext uri="{FF2B5EF4-FFF2-40B4-BE49-F238E27FC236}">
                <a16:creationId xmlns:a16="http://schemas.microsoft.com/office/drawing/2014/main" id="{1268DB99-C35E-48F5-8079-39B059AD24F9}"/>
              </a:ext>
            </a:extLst>
          </p:cNvPr>
          <p:cNvSpPr>
            <a:spLocks noGrp="1"/>
          </p:cNvSpPr>
          <p:nvPr>
            <p:ph sz="quarter" idx="4"/>
          </p:nvPr>
        </p:nvSpPr>
        <p:spPr/>
        <p:txBody>
          <a:bodyPr/>
          <a:lstStyle/>
          <a:p>
            <a:r>
              <a:rPr kumimoji="1" lang="ja-JP" altLang="en-US" dirty="0"/>
              <a:t>プロセシング以外のソフトを触れていない</a:t>
            </a:r>
            <a:endParaRPr kumimoji="1" lang="en-US" altLang="ja-JP" dirty="0"/>
          </a:p>
          <a:p>
            <a:pPr marL="0" indent="0">
              <a:buNone/>
            </a:pPr>
            <a:r>
              <a:rPr kumimoji="1" lang="ja-JP" altLang="en-US" dirty="0"/>
              <a:t>→</a:t>
            </a:r>
            <a:r>
              <a:rPr kumimoji="1" lang="en-US" altLang="ja-JP" dirty="0"/>
              <a:t>unity</a:t>
            </a:r>
            <a:r>
              <a:rPr kumimoji="1" lang="ja-JP" altLang="en-US" dirty="0"/>
              <a:t>や</a:t>
            </a:r>
            <a:r>
              <a:rPr kumimoji="1" lang="en-US" altLang="ja-JP" dirty="0" err="1"/>
              <a:t>vuforia</a:t>
            </a:r>
            <a:r>
              <a:rPr kumimoji="1" lang="ja-JP" altLang="en-US" dirty="0"/>
              <a:t>を使っていきたい</a:t>
            </a:r>
            <a:endParaRPr kumimoji="1" lang="en-US" altLang="ja-JP" dirty="0"/>
          </a:p>
          <a:p>
            <a:r>
              <a:rPr lang="ja-JP" altLang="en-US" dirty="0"/>
              <a:t>マーカーを複数にすることができなかった</a:t>
            </a:r>
            <a:endParaRPr lang="en-US" altLang="ja-JP" dirty="0"/>
          </a:p>
        </p:txBody>
      </p:sp>
    </p:spTree>
    <p:extLst>
      <p:ext uri="{BB962C8B-B14F-4D97-AF65-F5344CB8AC3E}">
        <p14:creationId xmlns:p14="http://schemas.microsoft.com/office/powerpoint/2010/main" val="1431559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069E5A-0575-4DC1-A248-E5B86BADCBCA}"/>
              </a:ext>
            </a:extLst>
          </p:cNvPr>
          <p:cNvSpPr>
            <a:spLocks noGrp="1"/>
          </p:cNvSpPr>
          <p:nvPr>
            <p:ph type="ctrTitle"/>
          </p:nvPr>
        </p:nvSpPr>
        <p:spPr/>
        <p:txBody>
          <a:bodyPr>
            <a:normAutofit/>
          </a:bodyPr>
          <a:lstStyle/>
          <a:p>
            <a:r>
              <a:rPr kumimoji="1" lang="ja-JP" altLang="en-US" sz="9600"/>
              <a:t>終わり</a:t>
            </a:r>
            <a:endParaRPr kumimoji="1" lang="ja-JP" altLang="en-US" sz="9600" dirty="0"/>
          </a:p>
        </p:txBody>
      </p:sp>
      <p:sp>
        <p:nvSpPr>
          <p:cNvPr id="3" name="字幕 2">
            <a:extLst>
              <a:ext uri="{FF2B5EF4-FFF2-40B4-BE49-F238E27FC236}">
                <a16:creationId xmlns:a16="http://schemas.microsoft.com/office/drawing/2014/main" id="{11A4DE18-FBD5-429E-8CF8-1F6DE91F774D}"/>
              </a:ext>
            </a:extLst>
          </p:cNvPr>
          <p:cNvSpPr>
            <a:spLocks noGrp="1"/>
          </p:cNvSpPr>
          <p:nvPr>
            <p:ph type="subTitle" idx="1"/>
          </p:nvPr>
        </p:nvSpPr>
        <p:spPr/>
        <p:txBody>
          <a:bodyPr>
            <a:normAutofit/>
          </a:bodyPr>
          <a:lstStyle/>
          <a:p>
            <a:r>
              <a:rPr kumimoji="1" lang="ja-JP" altLang="en-US" sz="5400" dirty="0"/>
              <a:t>情</a:t>
            </a:r>
            <a:r>
              <a:rPr kumimoji="1" lang="en-US" altLang="ja-JP" sz="5400" dirty="0"/>
              <a:t>19-0399</a:t>
            </a:r>
            <a:r>
              <a:rPr kumimoji="1" lang="ja-JP" altLang="en-US" sz="5400" dirty="0"/>
              <a:t>堀真麻</a:t>
            </a:r>
          </a:p>
        </p:txBody>
      </p:sp>
    </p:spTree>
    <p:extLst>
      <p:ext uri="{BB962C8B-B14F-4D97-AF65-F5344CB8AC3E}">
        <p14:creationId xmlns:p14="http://schemas.microsoft.com/office/powerpoint/2010/main" val="206708241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148</Words>
  <Application>Microsoft Office PowerPoint</Application>
  <PresentationFormat>ワイド画面</PresentationFormat>
  <Paragraphs>28</Paragraphs>
  <Slides>5</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vt:i4>
      </vt:variant>
    </vt:vector>
  </HeadingPairs>
  <TitlesOfParts>
    <vt:vector size="9" baseType="lpstr">
      <vt:lpstr>游ゴシック</vt:lpstr>
      <vt:lpstr>游ゴシック Light</vt:lpstr>
      <vt:lpstr>Arial</vt:lpstr>
      <vt:lpstr>Office テーマ</vt:lpstr>
      <vt:lpstr>夏合宿 プロトタイプ発表</vt:lpstr>
      <vt:lpstr>作ってきたプロトタイプ</vt:lpstr>
      <vt:lpstr>作ってきたプロトタイプ</vt:lpstr>
      <vt:lpstr>作ってきたプロトタイプ</vt:lpstr>
      <vt:lpstr>終わり</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夏合宿 プロトタイプ発表</dc:title>
  <dc:creator>堀 真麻</dc:creator>
  <cp:lastModifiedBy>堀 真麻</cp:lastModifiedBy>
  <cp:revision>11</cp:revision>
  <dcterms:created xsi:type="dcterms:W3CDTF">2021-06-27T08:05:06Z</dcterms:created>
  <dcterms:modified xsi:type="dcterms:W3CDTF">2021-06-27T08:27:27Z</dcterms:modified>
</cp:coreProperties>
</file>