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65" d="100"/>
          <a:sy n="65" d="100"/>
        </p:scale>
        <p:origin x="5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66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29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1613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717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64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22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07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13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96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90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7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339BBC-5FC3-4F44-BAC3-9C1E3CF28AE2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D4A46DFD-0F55-4966-B542-68D5C1FCF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52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kumimoji="1"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kumimoji="1"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441A76-CF40-40B5-ABE4-3C1DCFF348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春課題発表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9565B1E-472F-456C-B657-EC3EFD55F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情</a:t>
            </a:r>
            <a:r>
              <a:rPr kumimoji="1" lang="en-US" altLang="ja-JP" dirty="0"/>
              <a:t>19</a:t>
            </a:r>
            <a:r>
              <a:rPr kumimoji="1" lang="ja-JP" altLang="en-US" dirty="0"/>
              <a:t>－</a:t>
            </a:r>
            <a:r>
              <a:rPr kumimoji="1" lang="en-US" altLang="ja-JP" dirty="0"/>
              <a:t>0477</a:t>
            </a:r>
            <a:r>
              <a:rPr kumimoji="1" lang="ja-JP" altLang="en-US" dirty="0"/>
              <a:t>　山本響香</a:t>
            </a:r>
          </a:p>
        </p:txBody>
      </p:sp>
    </p:spTree>
    <p:extLst>
      <p:ext uri="{BB962C8B-B14F-4D97-AF65-F5344CB8AC3E}">
        <p14:creationId xmlns:p14="http://schemas.microsoft.com/office/powerpoint/2010/main" val="129970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B1E2D9-47C6-4BEE-B137-31FCB7F45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春課題で取り組んだこと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5AAFA8-9A7D-41B4-8548-6FD05EC9F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800" dirty="0"/>
              <a:t>感情と楽器についての論文調査</a:t>
            </a:r>
            <a:endParaRPr kumimoji="1" lang="en-US" altLang="ja-JP" sz="2800" dirty="0"/>
          </a:p>
          <a:p>
            <a:r>
              <a:rPr kumimoji="1" lang="ja-JP" altLang="en-US" sz="2800" dirty="0"/>
              <a:t>楽器の移り変わり部分のシステム作成</a:t>
            </a:r>
          </a:p>
        </p:txBody>
      </p:sp>
    </p:spTree>
    <p:extLst>
      <p:ext uri="{BB962C8B-B14F-4D97-AF65-F5344CB8AC3E}">
        <p14:creationId xmlns:p14="http://schemas.microsoft.com/office/powerpoint/2010/main" val="115023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F6B67B-E6D4-46E5-BDE5-DF6D776E9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論文調査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F7C407-B33B-4031-98A3-55EE575EA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kumimoji="1" lang="ja-JP" altLang="en-US" sz="2800" dirty="0"/>
              <a:t>「音の主観に対するファジィ・クラスタリングの適用」</a:t>
            </a:r>
            <a:endParaRPr kumimoji="1"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→様々な楽器のクラス分け、位置づけ</a:t>
            </a:r>
            <a:endParaRPr lang="en-US" altLang="ja-JP" sz="2800" dirty="0"/>
          </a:p>
          <a:p>
            <a:pPr marL="0" indent="0">
              <a:buNone/>
            </a:pPr>
            <a:endParaRPr kumimoji="1" lang="en-US" altLang="ja-JP" sz="2800" dirty="0"/>
          </a:p>
          <a:p>
            <a:r>
              <a:rPr lang="ja-JP" altLang="en-US" sz="2800" dirty="0"/>
              <a:t>「音楽と感情についての心理学的研究」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→喜怒哀楽の音楽の特徴について</a:t>
            </a:r>
            <a:endParaRPr lang="en-US" altLang="ja-JP" sz="2800" dirty="0"/>
          </a:p>
          <a:p>
            <a:pPr marL="0" indent="0">
              <a:buNone/>
            </a:pPr>
            <a:endParaRPr lang="en-US" altLang="ja-JP" sz="2800" dirty="0"/>
          </a:p>
          <a:p>
            <a:r>
              <a:rPr kumimoji="1" lang="ja-JP" altLang="en-US" sz="2800" dirty="0"/>
              <a:t>「顔画像による情動認識に基づく</a:t>
            </a:r>
            <a:r>
              <a:rPr kumimoji="1" lang="en-US" altLang="ja-JP" sz="2800" dirty="0"/>
              <a:t>BGM</a:t>
            </a:r>
            <a:r>
              <a:rPr kumimoji="1" lang="ja-JP" altLang="en-US" sz="2800" dirty="0"/>
              <a:t>自動作曲システム」</a:t>
            </a:r>
            <a:endParaRPr kumimoji="1"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→喜怒哀楽の音楽表現に用いられた楽器、テンポ、音長等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30362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C4D2C4-D528-4D39-AF62-C1FD2306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システム作成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A5476-0C0E-435B-9928-A812787F2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/>
              <a:t>心拍とテンポの関連</a:t>
            </a:r>
            <a:endParaRPr lang="en-US" altLang="ja-JP" sz="2800" dirty="0"/>
          </a:p>
          <a:p>
            <a:pPr marL="0" indent="0">
              <a:buNone/>
            </a:pPr>
            <a:r>
              <a:rPr kumimoji="1" lang="ja-JP" altLang="en-US" sz="2800" dirty="0"/>
              <a:t>→安静状態の</a:t>
            </a:r>
            <a:r>
              <a:rPr kumimoji="1" lang="en-US" altLang="ja-JP" sz="2800" dirty="0"/>
              <a:t>bpm60~80</a:t>
            </a:r>
            <a:r>
              <a:rPr kumimoji="1" lang="ja-JP" altLang="en-US" sz="2800" dirty="0"/>
              <a:t>が大多数を占めると考え調整</a:t>
            </a:r>
            <a:endParaRPr kumimoji="1" lang="en-US" altLang="ja-JP" sz="2800" dirty="0"/>
          </a:p>
          <a:p>
            <a:r>
              <a:rPr lang="ja-JP" altLang="en-US" sz="2800" dirty="0"/>
              <a:t>（例：心拍数が</a:t>
            </a:r>
            <a:r>
              <a:rPr lang="en-US" altLang="ja-JP" sz="2800" dirty="0"/>
              <a:t>1</a:t>
            </a:r>
            <a:r>
              <a:rPr lang="ja-JP" altLang="en-US" sz="2800" dirty="0"/>
              <a:t>拍早くなるとテンポは</a:t>
            </a:r>
            <a:r>
              <a:rPr lang="en-US" altLang="ja-JP" sz="2800" dirty="0"/>
              <a:t>5</a:t>
            </a:r>
            <a:r>
              <a:rPr lang="ja-JP" altLang="en-US" sz="2800" dirty="0"/>
              <a:t>速くなる）</a:t>
            </a:r>
            <a:endParaRPr lang="en-US" altLang="ja-JP" sz="2800" dirty="0"/>
          </a:p>
          <a:p>
            <a:endParaRPr lang="en-US" altLang="ja-JP" sz="2800" dirty="0"/>
          </a:p>
          <a:p>
            <a:endParaRPr kumimoji="1" lang="en-US" altLang="ja-JP" sz="2800" dirty="0"/>
          </a:p>
          <a:p>
            <a:endParaRPr lang="en-US" altLang="ja-JP" sz="2800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93FDCD-0573-4C04-A024-C23A60FF3618}"/>
              </a:ext>
            </a:extLst>
          </p:cNvPr>
          <p:cNvSpPr/>
          <p:nvPr/>
        </p:nvSpPr>
        <p:spPr>
          <a:xfrm>
            <a:off x="5760412" y="4339772"/>
            <a:ext cx="4239491" cy="498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66A2A59-3F63-4D3E-93DE-E599495FC387}"/>
              </a:ext>
            </a:extLst>
          </p:cNvPr>
          <p:cNvSpPr/>
          <p:nvPr/>
        </p:nvSpPr>
        <p:spPr>
          <a:xfrm>
            <a:off x="4409595" y="5495128"/>
            <a:ext cx="6941127" cy="498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38CD7710-89DE-4287-B0DD-E45C5E53B0D0}"/>
              </a:ext>
            </a:extLst>
          </p:cNvPr>
          <p:cNvCxnSpPr>
            <a:cxnSpLocks/>
          </p:cNvCxnSpPr>
          <p:nvPr/>
        </p:nvCxnSpPr>
        <p:spPr>
          <a:xfrm>
            <a:off x="8579812" y="4112109"/>
            <a:ext cx="8509" cy="69303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B984291-4256-40BD-A521-9B8A4CB18359}"/>
              </a:ext>
            </a:extLst>
          </p:cNvPr>
          <p:cNvCxnSpPr>
            <a:cxnSpLocks/>
          </p:cNvCxnSpPr>
          <p:nvPr/>
        </p:nvCxnSpPr>
        <p:spPr>
          <a:xfrm>
            <a:off x="7621477" y="4145506"/>
            <a:ext cx="8509" cy="69303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D6FF3137-10CE-4A5D-85EA-C25A2841E0B0}"/>
              </a:ext>
            </a:extLst>
          </p:cNvPr>
          <p:cNvCxnSpPr>
            <a:cxnSpLocks/>
          </p:cNvCxnSpPr>
          <p:nvPr/>
        </p:nvCxnSpPr>
        <p:spPr>
          <a:xfrm>
            <a:off x="10030690" y="5495128"/>
            <a:ext cx="8509" cy="69303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7EAD71F5-6B7B-4CC3-9F1D-AC7CDC8CABA4}"/>
              </a:ext>
            </a:extLst>
          </p:cNvPr>
          <p:cNvCxnSpPr>
            <a:cxnSpLocks/>
          </p:cNvCxnSpPr>
          <p:nvPr/>
        </p:nvCxnSpPr>
        <p:spPr>
          <a:xfrm>
            <a:off x="6986539" y="5532025"/>
            <a:ext cx="8509" cy="69303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F87982A-F731-45C9-8E1A-8833B0E763EB}"/>
              </a:ext>
            </a:extLst>
          </p:cNvPr>
          <p:cNvCxnSpPr>
            <a:cxnSpLocks/>
          </p:cNvCxnSpPr>
          <p:nvPr/>
        </p:nvCxnSpPr>
        <p:spPr>
          <a:xfrm>
            <a:off x="7910945" y="4112109"/>
            <a:ext cx="8509" cy="69303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9D96290-658B-4173-B390-76781C495D72}"/>
              </a:ext>
            </a:extLst>
          </p:cNvPr>
          <p:cNvCxnSpPr>
            <a:cxnSpLocks/>
          </p:cNvCxnSpPr>
          <p:nvPr/>
        </p:nvCxnSpPr>
        <p:spPr>
          <a:xfrm>
            <a:off x="7930146" y="5515631"/>
            <a:ext cx="8509" cy="69303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EAA332E2-B884-4369-BE6D-5ADA9D6CADBC}"/>
              </a:ext>
            </a:extLst>
          </p:cNvPr>
          <p:cNvCxnSpPr>
            <a:cxnSpLocks/>
          </p:cNvCxnSpPr>
          <p:nvPr/>
        </p:nvCxnSpPr>
        <p:spPr>
          <a:xfrm>
            <a:off x="7920545" y="4838536"/>
            <a:ext cx="8509" cy="693030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C44BED24-28FC-42A8-8D74-68DEB3A6556F}"/>
              </a:ext>
            </a:extLst>
          </p:cNvPr>
          <p:cNvCxnSpPr>
            <a:cxnSpLocks/>
          </p:cNvCxnSpPr>
          <p:nvPr/>
        </p:nvCxnSpPr>
        <p:spPr>
          <a:xfrm>
            <a:off x="8571303" y="4838536"/>
            <a:ext cx="1449786" cy="656592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6D1E1F2-65F0-45F0-93D8-C8BB0B32841E}"/>
              </a:ext>
            </a:extLst>
          </p:cNvPr>
          <p:cNvCxnSpPr>
            <a:cxnSpLocks/>
          </p:cNvCxnSpPr>
          <p:nvPr/>
        </p:nvCxnSpPr>
        <p:spPr>
          <a:xfrm flipH="1">
            <a:off x="6995048" y="4871933"/>
            <a:ext cx="642249" cy="623195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B887C8A-BA4A-4DB0-BF1E-6D4D46374180}"/>
              </a:ext>
            </a:extLst>
          </p:cNvPr>
          <p:cNvSpPr txBox="1"/>
          <p:nvPr/>
        </p:nvSpPr>
        <p:spPr>
          <a:xfrm>
            <a:off x="3740727" y="4391761"/>
            <a:ext cx="1853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心拍数（</a:t>
            </a:r>
            <a:r>
              <a:rPr kumimoji="1" lang="en-US" altLang="ja-JP" dirty="0"/>
              <a:t>bpm</a:t>
            </a:r>
            <a:r>
              <a:rPr kumimoji="1" lang="ja-JP" altLang="en-US" dirty="0"/>
              <a:t>）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46BFF6F-263C-46C2-A8D1-AF0CEDA5AAD0}"/>
              </a:ext>
            </a:extLst>
          </p:cNvPr>
          <p:cNvSpPr txBox="1"/>
          <p:nvPr/>
        </p:nvSpPr>
        <p:spPr>
          <a:xfrm>
            <a:off x="3482879" y="5540711"/>
            <a:ext cx="1853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テンポ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61D6CE6-B3D7-4BD3-BE49-3AB5BA6CEEFF}"/>
              </a:ext>
            </a:extLst>
          </p:cNvPr>
          <p:cNvSpPr txBox="1"/>
          <p:nvPr/>
        </p:nvSpPr>
        <p:spPr>
          <a:xfrm>
            <a:off x="7681394" y="3601834"/>
            <a:ext cx="51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65</a:t>
            </a:r>
            <a:endParaRPr kumimoji="1" lang="ja-JP" altLang="en-US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9C62D68-04E2-4D64-815C-939E00DC5B90}"/>
              </a:ext>
            </a:extLst>
          </p:cNvPr>
          <p:cNvSpPr txBox="1"/>
          <p:nvPr/>
        </p:nvSpPr>
        <p:spPr>
          <a:xfrm>
            <a:off x="8314042" y="3599295"/>
            <a:ext cx="51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80</a:t>
            </a:r>
            <a:endParaRPr kumimoji="1" lang="ja-JP" altLang="en-US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0F30E54-9A1E-4059-BE56-0154D663E8A8}"/>
              </a:ext>
            </a:extLst>
          </p:cNvPr>
          <p:cNvSpPr txBox="1"/>
          <p:nvPr/>
        </p:nvSpPr>
        <p:spPr>
          <a:xfrm>
            <a:off x="7380036" y="3614888"/>
            <a:ext cx="51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60</a:t>
            </a:r>
            <a:endParaRPr kumimoji="1" lang="ja-JP" altLang="en-US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6120C6D-4132-4894-A41E-CEA9B74C1611}"/>
              </a:ext>
            </a:extLst>
          </p:cNvPr>
          <p:cNvSpPr txBox="1"/>
          <p:nvPr/>
        </p:nvSpPr>
        <p:spPr>
          <a:xfrm>
            <a:off x="7685243" y="6298846"/>
            <a:ext cx="51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75</a:t>
            </a:r>
            <a:endParaRPr kumimoji="1" lang="ja-JP" altLang="en-US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4EEF938-720E-44E6-B64F-48AE55895BCA}"/>
              </a:ext>
            </a:extLst>
          </p:cNvPr>
          <p:cNvSpPr txBox="1"/>
          <p:nvPr/>
        </p:nvSpPr>
        <p:spPr>
          <a:xfrm>
            <a:off x="6801651" y="6293376"/>
            <a:ext cx="51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50</a:t>
            </a:r>
            <a:endParaRPr kumimoji="1" lang="ja-JP" altLang="en-US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2175727-86FD-4FD0-AECD-F548DECF91EB}"/>
              </a:ext>
            </a:extLst>
          </p:cNvPr>
          <p:cNvSpPr txBox="1"/>
          <p:nvPr/>
        </p:nvSpPr>
        <p:spPr>
          <a:xfrm>
            <a:off x="9781938" y="6297037"/>
            <a:ext cx="51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150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0908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6CAEFB-181A-49F3-B9D5-14F4ACF3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システム作成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C71CA6-36B5-48A8-B8A9-C55CEC078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2800" dirty="0"/>
              <a:t>快不快の反映方法</a:t>
            </a:r>
            <a:endParaRPr kumimoji="1"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→喜怒哀楽のベースになるメイン楽器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→各楽器喜⇔怒、哀⇔楽の音量移り変わり</a:t>
            </a:r>
            <a:endParaRPr lang="en-US" altLang="ja-JP" sz="2800" dirty="0"/>
          </a:p>
          <a:p>
            <a:r>
              <a:rPr lang="ja-JP" altLang="en-US" sz="2800" dirty="0"/>
              <a:t>①音量</a:t>
            </a:r>
            <a:r>
              <a:rPr lang="en-US" altLang="ja-JP" sz="2800" dirty="0"/>
              <a:t>110</a:t>
            </a:r>
          </a:p>
          <a:p>
            <a:r>
              <a:rPr lang="ja-JP" altLang="en-US" sz="2800" dirty="0"/>
              <a:t>②</a:t>
            </a:r>
            <a:r>
              <a:rPr lang="en-US" altLang="ja-JP" sz="2800" dirty="0"/>
              <a:t>0.4</a:t>
            </a:r>
            <a:r>
              <a:rPr lang="ja-JP" altLang="en-US" sz="2800" dirty="0"/>
              <a:t>に近づくにつれて音量小さく</a:t>
            </a:r>
            <a:endParaRPr lang="en-US" altLang="ja-JP" sz="2800" dirty="0"/>
          </a:p>
          <a:p>
            <a:r>
              <a:rPr lang="ja-JP" altLang="en-US" sz="2800" dirty="0"/>
              <a:t>③音量</a:t>
            </a:r>
            <a:r>
              <a:rPr lang="en-US" altLang="ja-JP" sz="2800" dirty="0"/>
              <a:t>0</a:t>
            </a:r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1048C50-363D-4E50-921B-F1DA72FD8B79}"/>
              </a:ext>
            </a:extLst>
          </p:cNvPr>
          <p:cNvSpPr/>
          <p:nvPr/>
        </p:nvSpPr>
        <p:spPr>
          <a:xfrm>
            <a:off x="5153891" y="4433456"/>
            <a:ext cx="6192985" cy="17456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4400" dirty="0">
                <a:solidFill>
                  <a:schemeClr val="tx1"/>
                </a:solidFill>
              </a:rPr>
              <a:t>　　①　　　②　　③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69395A-5E96-4FCA-AA5B-01D742623809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8250384" y="4433456"/>
            <a:ext cx="0" cy="174566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301952A3-5278-486A-AF6F-5F94E248D181}"/>
              </a:ext>
            </a:extLst>
          </p:cNvPr>
          <p:cNvCxnSpPr>
            <a:cxnSpLocks/>
          </p:cNvCxnSpPr>
          <p:nvPr/>
        </p:nvCxnSpPr>
        <p:spPr>
          <a:xfrm>
            <a:off x="9544246" y="3906976"/>
            <a:ext cx="0" cy="261851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624ECF6-192F-4A57-8956-823133C16930}"/>
              </a:ext>
            </a:extLst>
          </p:cNvPr>
          <p:cNvSpPr txBox="1"/>
          <p:nvPr/>
        </p:nvSpPr>
        <p:spPr>
          <a:xfrm>
            <a:off x="5500255" y="3867202"/>
            <a:ext cx="6101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/>
              <a:t>-</a:t>
            </a:r>
            <a:r>
              <a:rPr kumimoji="1" lang="ja-JP" altLang="en-US" sz="4800" dirty="0"/>
              <a:t>　　　　　　　　</a:t>
            </a:r>
            <a:r>
              <a:rPr kumimoji="1" lang="en-US" altLang="ja-JP" sz="4800" dirty="0"/>
              <a:t>+</a:t>
            </a:r>
            <a:endParaRPr kumimoji="1" lang="ja-JP" altLang="en-US" sz="48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1DBE7F2-1275-4EE6-8231-AB6ECFCD1395}"/>
              </a:ext>
            </a:extLst>
          </p:cNvPr>
          <p:cNvSpPr txBox="1"/>
          <p:nvPr/>
        </p:nvSpPr>
        <p:spPr>
          <a:xfrm>
            <a:off x="4973783" y="6223735"/>
            <a:ext cx="6628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/>
              <a:t>-1</a:t>
            </a:r>
            <a:r>
              <a:rPr kumimoji="1" lang="ja-JP" altLang="en-US" sz="3600" dirty="0"/>
              <a:t>　　　　　　</a:t>
            </a:r>
            <a:r>
              <a:rPr kumimoji="1" lang="en-US" altLang="ja-JP" sz="3600" dirty="0"/>
              <a:t>0</a:t>
            </a:r>
            <a:r>
              <a:rPr kumimoji="1" lang="ja-JP" altLang="en-US" sz="3600" dirty="0"/>
              <a:t>　　</a:t>
            </a:r>
            <a:r>
              <a:rPr kumimoji="1" lang="en-US" altLang="ja-JP" sz="3600" dirty="0"/>
              <a:t>0.4</a:t>
            </a:r>
            <a:r>
              <a:rPr kumimoji="1" lang="ja-JP" altLang="en-US" sz="3600" dirty="0"/>
              <a:t>　　　</a:t>
            </a:r>
            <a:r>
              <a:rPr kumimoji="1" lang="en-US" altLang="ja-JP" sz="3600" dirty="0"/>
              <a:t>1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9557067"/>
      </p:ext>
    </p:extLst>
  </p:cSld>
  <p:clrMapOvr>
    <a:masterClrMapping/>
  </p:clrMapOvr>
</p:sld>
</file>

<file path=ppt/theme/theme1.xml><?xml version="1.0" encoding="utf-8"?>
<a:theme xmlns:a="http://schemas.openxmlformats.org/drawingml/2006/main" name="フレーム">
  <a:themeElements>
    <a:clrScheme name="フレーム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フレーム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フレーム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フレーム</Template>
  <TotalTime>178</TotalTime>
  <Words>196</Words>
  <Application>Microsoft Office PowerPoint</Application>
  <PresentationFormat>ワイド画面</PresentationFormat>
  <Paragraphs>39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Corbel</vt:lpstr>
      <vt:lpstr>Wingdings 2</vt:lpstr>
      <vt:lpstr>フレーム</vt:lpstr>
      <vt:lpstr>春課題発表</vt:lpstr>
      <vt:lpstr>春課題で取り組んだこと</vt:lpstr>
      <vt:lpstr>論文調査</vt:lpstr>
      <vt:lpstr>システム作成</vt:lpstr>
      <vt:lpstr>システム作成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春課題発表</dc:title>
  <dc:creator>YAMAMOTO Kyoko</dc:creator>
  <cp:lastModifiedBy>YAMAMOTO Kyoko</cp:lastModifiedBy>
  <cp:revision>16</cp:revision>
  <dcterms:created xsi:type="dcterms:W3CDTF">2022-04-13T10:22:38Z</dcterms:created>
  <dcterms:modified xsi:type="dcterms:W3CDTF">2022-04-13T19:39:24Z</dcterms:modified>
</cp:coreProperties>
</file>