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1pPr>
    <a:lvl2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2pPr>
    <a:lvl3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3pPr>
    <a:lvl4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4pPr>
    <a:lvl5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5pPr>
    <a:lvl6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6pPr>
    <a:lvl7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7pPr>
    <a:lvl8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8pPr>
    <a:lvl9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9847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5">
              <a:hueOff val="-375889"/>
              <a:satOff val="-9195"/>
              <a:lumOff val="-14901"/>
            </a:schemeClr>
          </a:solidFill>
        </a:fill>
      </a:tcStyle>
    </a:firstRow>
  </a:tblStyle>
  <a:tblStyle styleId="{C7B018BB-80A7-4F77-B60F-C8B233D01FF8}" styleName="">
    <a:tblBg/>
    <a:wholeTbl>
      <a:tcTxStyle b="off" i="off">
        <a:font>
          <a:latin typeface="Palatino"/>
          <a:ea typeface="Palatino"/>
          <a:cs typeface="Palatino"/>
        </a:font>
        <a:srgbClr val="414141"/>
      </a:tcTxStyle>
      <a:tcStyle>
        <a:tcBdr>
          <a:left>
            <a:ln w="25400" cap="rnd">
              <a:solidFill>
                <a:srgbClr val="C9C3BA"/>
              </a:solidFill>
              <a:custDash>
                <a:ds d="100000" sp="200000"/>
              </a:custDash>
              <a:miter lim="400000"/>
            </a:ln>
          </a:left>
          <a:right>
            <a:ln w="25400" cap="rnd">
              <a:solidFill>
                <a:srgbClr val="C9C3BA"/>
              </a:solidFill>
              <a:custDash>
                <a:ds d="100000" sp="200000"/>
              </a:custDash>
              <a:miter lim="400000"/>
            </a:ln>
          </a:right>
          <a:top>
            <a:ln w="25400" cap="rnd">
              <a:solidFill>
                <a:srgbClr val="C9C3BA"/>
              </a:solidFill>
              <a:custDash>
                <a:ds d="100000" sp="200000"/>
              </a:custDash>
              <a:miter lim="400000"/>
            </a:ln>
          </a:top>
          <a:bottom>
            <a:ln w="25400" cap="rnd">
              <a:solidFill>
                <a:srgbClr val="C9C3BA"/>
              </a:solidFill>
              <a:custDash>
                <a:ds d="100000" sp="200000"/>
              </a:custDash>
              <a:miter lim="400000"/>
            </a:ln>
          </a:bottom>
          <a:insideH>
            <a:ln w="25400" cap="rnd">
              <a:solidFill>
                <a:srgbClr val="C9C3BA"/>
              </a:solidFill>
              <a:custDash>
                <a:ds d="100000" sp="200000"/>
              </a:custDash>
              <a:miter lim="400000"/>
            </a:ln>
          </a:insideH>
          <a:insideV>
            <a:ln w="25400" cap="rnd">
              <a:solidFill>
                <a:srgbClr val="C9C3BA"/>
              </a:solidFill>
              <a:custDash>
                <a:ds d="100000" sp="200000"/>
              </a:custDash>
              <a:miter lim="400000"/>
            </a:ln>
          </a:insideV>
        </a:tcBdr>
        <a:fill>
          <a:noFill/>
        </a:fill>
      </a:tcStyle>
    </a:wholeTbl>
    <a:band2H>
      <a:tcTxStyle b="def" i="def"/>
      <a:tcStyle>
        <a:tcBdr/>
        <a:fill>
          <a:solidFill>
            <a:srgbClr val="C9C3BA">
              <a:alpha val="75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noFill/>
              <a:miter lim="400000"/>
            </a:ln>
          </a:insideV>
        </a:tcBdr>
        <a:fill>
          <a:noFill/>
        </a:fill>
      </a:tcStyle>
    </a:wholeTbl>
    <a:band2H>
      <a:tcTxStyle b="def" i="def"/>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39D60"/>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3">
              <a:hueOff val="708446"/>
              <a:satOff val="-4821"/>
              <a:lumOff val="-14251"/>
            </a:schemeClr>
          </a:solidFill>
        </a:fill>
      </a:tcStyle>
    </a:firstRow>
  </a:tblStyle>
  <a:tblStyle styleId="{CF821DB8-F4EB-4A41-A1BA-3FCAFE7338EE}" styleName="">
    <a:tblBg/>
    <a:wholeTbl>
      <a:tcTxStyle b="off" i="off">
        <a:font>
          <a:latin typeface="Palatino"/>
          <a:ea typeface="Palatino"/>
          <a:cs typeface="Palatino"/>
        </a:font>
        <a:srgbClr val="414141"/>
      </a:tcTxStyle>
      <a:tcStyle>
        <a:tcBdr>
          <a:left>
            <a:ln w="12700" cap="flat">
              <a:solidFill>
                <a:schemeClr val="accent1">
                  <a:hueOff val="-113918"/>
                  <a:satOff val="19024"/>
                  <a:lumOff val="19749"/>
                </a:schemeClr>
              </a:solidFill>
              <a:prstDash val="solid"/>
              <a:miter lim="400000"/>
            </a:ln>
          </a:left>
          <a:right>
            <a:ln w="12700" cap="flat">
              <a:solidFill>
                <a:schemeClr val="accent1">
                  <a:hueOff val="-113918"/>
                  <a:satOff val="19024"/>
                  <a:lumOff val="19749"/>
                </a:schemeClr>
              </a:solidFill>
              <a:prstDash val="solid"/>
              <a:miter lim="400000"/>
            </a:ln>
          </a:right>
          <a:top>
            <a:ln w="12700" cap="flat">
              <a:solidFill>
                <a:schemeClr val="accent1">
                  <a:hueOff val="-113918"/>
                  <a:satOff val="19024"/>
                  <a:lumOff val="19749"/>
                </a:schemeClr>
              </a:solidFill>
              <a:prstDash val="solid"/>
              <a:miter lim="400000"/>
            </a:ln>
          </a:top>
          <a:bottom>
            <a:ln w="12700" cap="flat">
              <a:solidFill>
                <a:schemeClr val="accent1">
                  <a:hueOff val="-113918"/>
                  <a:satOff val="19024"/>
                  <a:lumOff val="19749"/>
                </a:schemeClr>
              </a:solidFill>
              <a:prstDash val="solid"/>
              <a:miter lim="400000"/>
            </a:ln>
          </a:bottom>
          <a:insideH>
            <a:ln w="12700" cap="flat">
              <a:solidFill>
                <a:schemeClr val="accent1">
                  <a:hueOff val="-113918"/>
                  <a:satOff val="19024"/>
                  <a:lumOff val="19749"/>
                </a:schemeClr>
              </a:solidFill>
              <a:prstDash val="solid"/>
              <a:miter lim="400000"/>
            </a:ln>
          </a:insideH>
          <a:insideV>
            <a:ln w="12700" cap="flat">
              <a:solidFill>
                <a:schemeClr val="accent1">
                  <a:hueOff val="-113918"/>
                  <a:satOff val="19024"/>
                  <a:lumOff val="19749"/>
                </a:schemeClr>
              </a:solidFill>
              <a:prstDash val="solid"/>
              <a:miter lim="400000"/>
            </a:ln>
          </a:insideV>
        </a:tcBdr>
        <a:fill>
          <a:noFill/>
        </a:fill>
      </a:tcStyle>
    </a:wholeTbl>
    <a:band2H>
      <a:tcTxStyle b="def" i="def"/>
      <a:tcStyle>
        <a:tcBdr/>
        <a:fill>
          <a:solidFill>
            <a:schemeClr val="accent1">
              <a:hueOff val="-113918"/>
              <a:satOff val="19024"/>
              <a:lumOff val="19749"/>
              <a:alpha val="35000"/>
            </a:scheme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38AAF"/>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6"/>
              <a:satOff val="13972"/>
              <a:lumOff val="-24493"/>
            </a:schemeClr>
          </a:solid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4"/>
              <a:satOff val="6343"/>
              <a:lumOff val="-13963"/>
            </a:schemeClr>
          </a:solidFill>
        </a:fill>
      </a:tcStyle>
    </a:firstRow>
  </a:tblStyle>
  <a:tblStyle styleId="{33BA23B1-9221-436E-865A-0063620EA4FD}" styleName="">
    <a:tblBg/>
    <a:wholeTbl>
      <a:tcTxStyle b="off" i="off">
        <a:font>
          <a:latin typeface="Palatino"/>
          <a:ea typeface="Palatino"/>
          <a:cs typeface="Palatino"/>
        </a:font>
        <a:srgbClr val="414141"/>
      </a:tcTxStyle>
      <a:tcStyle>
        <a:tcBdr>
          <a:left>
            <a:ln w="12700" cap="flat">
              <a:solidFill>
                <a:srgbClr val="C9C3BA"/>
              </a:solidFill>
              <a:prstDash val="solid"/>
              <a:miter lim="400000"/>
            </a:ln>
          </a:left>
          <a:right>
            <a:ln w="12700" cap="flat">
              <a:solidFill>
                <a:srgbClr val="C9C3BA"/>
              </a:solidFill>
              <a:prstDash val="solid"/>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solidFill>
                <a:srgbClr val="C9C3BA"/>
              </a:solidFill>
              <a:prstDash val="solid"/>
              <a:miter lim="400000"/>
            </a:ln>
          </a:insideV>
        </a:tcBdr>
        <a:fill>
          <a:noFill/>
        </a:fill>
      </a:tcStyle>
    </a:wholeTbl>
    <a:band2H>
      <a:tcTxStyle b="def" i="def"/>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6635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89847F"/>
          </a:solidFill>
        </a:fill>
      </a:tcStyle>
    </a:firstRow>
  </a:tblStyle>
  <a:tblStyle styleId="{2708684C-4D16-4618-839F-0558EEFCDFE6}"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wholeTbl>
    <a:band2H>
      <a:tcTxStyle b="def" i="def"/>
      <a:tcStyle>
        <a:tcBdr/>
        <a:fill>
          <a:solidFill>
            <a:srgbClr val="C9C3BA">
              <a:alpha val="35000"/>
            </a:srgbClr>
          </a:solidFill>
        </a:fill>
      </a:tcStyle>
    </a:band2H>
    <a:firstCol>
      <a:tcTxStyle b="off" i="off">
        <a:font>
          <a:latin typeface="Palatino"/>
          <a:ea typeface="Palatino"/>
          <a:cs typeface="Palatino"/>
        </a:font>
        <a:srgbClr val="414141"/>
      </a:tcTxStyle>
      <a:tcStyle>
        <a:tcBdr>
          <a:left>
            <a:ln w="12700" cap="flat">
              <a:noFill/>
              <a:miter lim="400000"/>
            </a:ln>
          </a:left>
          <a:right>
            <a:ln w="25400" cap="flat">
              <a:solidFill>
                <a:srgbClr val="000000"/>
              </a:solidFill>
              <a:prstDash val="solid"/>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solidFill>
                <a:srgbClr val="89847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25400" cap="flat">
              <a:solidFill>
                <a:srgbClr val="000000"/>
              </a:solidFill>
              <a:prstDash val="solid"/>
              <a:miter lim="400000"/>
            </a:ln>
          </a:bottom>
          <a:insideH>
            <a:ln w="12700" cap="flat">
              <a:solidFill>
                <a:srgbClr val="89847F"/>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ヒラギノ角ゴ ProN W3"/>
        <a:ea typeface="ヒラギノ角ゴ ProN W3"/>
        <a:cs typeface="ヒラギノ角ゴ ProN W3"/>
        <a:sym typeface="ヒラギノ角ゴ ProN W3"/>
      </a:defRPr>
    </a:lvl1pPr>
    <a:lvl2pPr indent="228600" defTabSz="457200" latinLnBrk="0">
      <a:lnSpc>
        <a:spcPct val="117999"/>
      </a:lnSpc>
      <a:defRPr sz="2200">
        <a:latin typeface="ヒラギノ角ゴ ProN W3"/>
        <a:ea typeface="ヒラギノ角ゴ ProN W3"/>
        <a:cs typeface="ヒラギノ角ゴ ProN W3"/>
        <a:sym typeface="ヒラギノ角ゴ ProN W3"/>
      </a:defRPr>
    </a:lvl2pPr>
    <a:lvl3pPr indent="457200" defTabSz="457200" latinLnBrk="0">
      <a:lnSpc>
        <a:spcPct val="117999"/>
      </a:lnSpc>
      <a:defRPr sz="2200">
        <a:latin typeface="ヒラギノ角ゴ ProN W3"/>
        <a:ea typeface="ヒラギノ角ゴ ProN W3"/>
        <a:cs typeface="ヒラギノ角ゴ ProN W3"/>
        <a:sym typeface="ヒラギノ角ゴ ProN W3"/>
      </a:defRPr>
    </a:lvl3pPr>
    <a:lvl4pPr indent="685800" defTabSz="457200" latinLnBrk="0">
      <a:lnSpc>
        <a:spcPct val="117999"/>
      </a:lnSpc>
      <a:defRPr sz="2200">
        <a:latin typeface="ヒラギノ角ゴ ProN W3"/>
        <a:ea typeface="ヒラギノ角ゴ ProN W3"/>
        <a:cs typeface="ヒラギノ角ゴ ProN W3"/>
        <a:sym typeface="ヒラギノ角ゴ ProN W3"/>
      </a:defRPr>
    </a:lvl4pPr>
    <a:lvl5pPr indent="914400" defTabSz="457200" latinLnBrk="0">
      <a:lnSpc>
        <a:spcPct val="117999"/>
      </a:lnSpc>
      <a:defRPr sz="2200">
        <a:latin typeface="ヒラギノ角ゴ ProN W3"/>
        <a:ea typeface="ヒラギノ角ゴ ProN W3"/>
        <a:cs typeface="ヒラギノ角ゴ ProN W3"/>
        <a:sym typeface="ヒラギノ角ゴ ProN W3"/>
      </a:defRPr>
    </a:lvl5pPr>
    <a:lvl6pPr indent="1143000" defTabSz="457200" latinLnBrk="0">
      <a:lnSpc>
        <a:spcPct val="117999"/>
      </a:lnSpc>
      <a:defRPr sz="2200">
        <a:latin typeface="ヒラギノ角ゴ ProN W3"/>
        <a:ea typeface="ヒラギノ角ゴ ProN W3"/>
        <a:cs typeface="ヒラギノ角ゴ ProN W3"/>
        <a:sym typeface="ヒラギノ角ゴ ProN W3"/>
      </a:defRPr>
    </a:lvl6pPr>
    <a:lvl7pPr indent="1371600" defTabSz="457200" latinLnBrk="0">
      <a:lnSpc>
        <a:spcPct val="117999"/>
      </a:lnSpc>
      <a:defRPr sz="2200">
        <a:latin typeface="ヒラギノ角ゴ ProN W3"/>
        <a:ea typeface="ヒラギノ角ゴ ProN W3"/>
        <a:cs typeface="ヒラギノ角ゴ ProN W3"/>
        <a:sym typeface="ヒラギノ角ゴ ProN W3"/>
      </a:defRPr>
    </a:lvl7pPr>
    <a:lvl8pPr indent="1600200" defTabSz="457200" latinLnBrk="0">
      <a:lnSpc>
        <a:spcPct val="117999"/>
      </a:lnSpc>
      <a:defRPr sz="2200">
        <a:latin typeface="ヒラギノ角ゴ ProN W3"/>
        <a:ea typeface="ヒラギノ角ゴ ProN W3"/>
        <a:cs typeface="ヒラギノ角ゴ ProN W3"/>
        <a:sym typeface="ヒラギノ角ゴ ProN W3"/>
      </a:defRPr>
    </a:lvl8pPr>
    <a:lvl9pPr indent="1828800" defTabSz="457200" latinLnBrk="0">
      <a:lnSpc>
        <a:spcPct val="117999"/>
      </a:lnSpc>
      <a:defRPr sz="2200">
        <a:latin typeface="ヒラギノ角ゴ ProN W3"/>
        <a:ea typeface="ヒラギノ角ゴ ProN W3"/>
        <a:cs typeface="ヒラギノ角ゴ ProN W3"/>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タイトル&amp;サブタイトル">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 name="線"/>
          <p:cNvSpPr/>
          <p:nvPr/>
        </p:nvSpPr>
        <p:spPr>
          <a:xfrm>
            <a:off x="952500" y="9245600"/>
            <a:ext cx="22498974"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14" name="線"/>
          <p:cNvSpPr/>
          <p:nvPr/>
        </p:nvSpPr>
        <p:spPr>
          <a:xfrm>
            <a:off x="952500" y="5765800"/>
            <a:ext cx="22500035"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15" name="線"/>
          <p:cNvSpPr/>
          <p:nvPr/>
        </p:nvSpPr>
        <p:spPr>
          <a:xfrm flipV="1">
            <a:off x="14989317" y="6339647"/>
            <a:ext cx="1" cy="231012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16" name="これはサンプルテキストです。"/>
          <p:cNvSpPr txBox="1"/>
          <p:nvPr>
            <p:ph type="body" sz="quarter" idx="21"/>
          </p:nvPr>
        </p:nvSpPr>
        <p:spPr>
          <a:xfrm>
            <a:off x="952500" y="4965700"/>
            <a:ext cx="13500100" cy="635000"/>
          </a:xfrm>
          <a:prstGeom prst="rect">
            <a:avLst/>
          </a:prstGeom>
        </p:spPr>
        <p:txBody>
          <a:bodyPr>
            <a:spAutoFit/>
          </a:bodyPr>
          <a:lstStyle>
            <a:lvl1pPr marL="0" indent="0">
              <a:lnSpc>
                <a:spcPct val="110000"/>
              </a:lnSpc>
              <a:spcBef>
                <a:spcPts val="0"/>
              </a:spcBef>
              <a:buClrTx/>
              <a:buSzTx/>
              <a:buFontTx/>
              <a:buNone/>
              <a:defRPr i="1" sz="3200"/>
            </a:lvl1pPr>
          </a:lstStyle>
          <a:p>
            <a:pPr/>
            <a:r>
              <a:t>これはサンプルテキストです。</a:t>
            </a:r>
          </a:p>
        </p:txBody>
      </p:sp>
      <p:sp>
        <p:nvSpPr>
          <p:cNvPr id="17" name="タイトルテキスト"/>
          <p:cNvSpPr txBox="1"/>
          <p:nvPr>
            <p:ph type="title"/>
          </p:nvPr>
        </p:nvSpPr>
        <p:spPr>
          <a:xfrm>
            <a:off x="952500" y="5829300"/>
            <a:ext cx="13500100" cy="3340100"/>
          </a:xfrm>
          <a:prstGeom prst="rect">
            <a:avLst/>
          </a:prstGeom>
        </p:spPr>
        <p:txBody>
          <a:bodyPr/>
          <a:lstStyle>
            <a:lvl1pPr algn="l"/>
          </a:lstStyle>
          <a:p>
            <a:pPr/>
            <a:r>
              <a:t>タイトルテキスト</a:t>
            </a:r>
          </a:p>
        </p:txBody>
      </p:sp>
      <p:sp>
        <p:nvSpPr>
          <p:cNvPr id="18" name="本文レベル1…"/>
          <p:cNvSpPr txBox="1"/>
          <p:nvPr>
            <p:ph type="body" sz="quarter" idx="1"/>
          </p:nvPr>
        </p:nvSpPr>
        <p:spPr>
          <a:xfrm>
            <a:off x="15532100" y="5829300"/>
            <a:ext cx="7950200" cy="3340100"/>
          </a:xfrm>
          <a:prstGeom prst="rect">
            <a:avLst/>
          </a:prstGeom>
        </p:spPr>
        <p:txBody>
          <a:bodyPr/>
          <a:lstStyle>
            <a:lvl1pPr marL="0" indent="0">
              <a:spcBef>
                <a:spcPts val="0"/>
              </a:spcBef>
              <a:buClrTx/>
              <a:buSzTx/>
              <a:buFontTx/>
              <a:buNone/>
              <a:defRPr sz="3200"/>
            </a:lvl1pPr>
            <a:lvl2pPr marL="0" indent="0">
              <a:spcBef>
                <a:spcPts val="0"/>
              </a:spcBef>
              <a:buClrTx/>
              <a:buSzTx/>
              <a:buFontTx/>
              <a:buNone/>
              <a:defRPr sz="3200"/>
            </a:lvl2pPr>
            <a:lvl3pPr marL="0" indent="0">
              <a:spcBef>
                <a:spcPts val="0"/>
              </a:spcBef>
              <a:buClrTx/>
              <a:buSzTx/>
              <a:buFontTx/>
              <a:buNone/>
              <a:defRPr sz="3200"/>
            </a:lvl3pPr>
            <a:lvl4pPr marL="0" indent="0">
              <a:spcBef>
                <a:spcPts val="0"/>
              </a:spcBef>
              <a:buClrTx/>
              <a:buSzTx/>
              <a:buFontTx/>
              <a:buNone/>
              <a:defRPr sz="3200"/>
            </a:lvl4pPr>
            <a:lvl5pPr marL="0" indent="0">
              <a:spcBef>
                <a:spcPts val="0"/>
              </a:spcBef>
              <a:buClrTx/>
              <a:buSzTx/>
              <a:buFontTx/>
              <a:buNone/>
              <a:defRPr sz="3200"/>
            </a:lvl5pPr>
          </a:lstStyle>
          <a:p>
            <a:pPr/>
            <a:r>
              <a:t>本文レベル1</a:t>
            </a:r>
          </a:p>
          <a:p>
            <a:pPr lvl="1"/>
            <a:r>
              <a:t>本文レベル2</a:t>
            </a:r>
          </a:p>
          <a:p>
            <a:pPr lvl="2"/>
            <a:r>
              <a:t>本文レベル3</a:t>
            </a:r>
          </a:p>
          <a:p>
            <a:pPr lvl="3"/>
            <a:r>
              <a:t>本文レベル4</a:t>
            </a:r>
          </a:p>
          <a:p>
            <a:pPr lvl="4"/>
            <a:r>
              <a:t>本文レベル5</a:t>
            </a:r>
          </a:p>
        </p:txBody>
      </p:sp>
      <p:sp>
        <p:nvSpPr>
          <p:cNvPr id="1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引用">
    <p:spTree>
      <p:nvGrpSpPr>
        <p:cNvPr id="1" name=""/>
        <p:cNvGrpSpPr/>
        <p:nvPr/>
      </p:nvGrpSpPr>
      <p:grpSpPr>
        <a:xfrm>
          <a:off x="0" y="0"/>
          <a:ext cx="0" cy="0"/>
          <a:chOff x="0" y="0"/>
          <a:chExt cx="0" cy="0"/>
        </a:xfrm>
      </p:grpSpPr>
      <p:sp>
        <p:nvSpPr>
          <p:cNvPr id="111" name="–Johnny Appleseed"/>
          <p:cNvSpPr txBox="1"/>
          <p:nvPr>
            <p:ph type="body" sz="quarter" idx="21"/>
          </p:nvPr>
        </p:nvSpPr>
        <p:spPr>
          <a:xfrm>
            <a:off x="990600" y="8420100"/>
            <a:ext cx="22390100" cy="812800"/>
          </a:xfrm>
          <a:prstGeom prst="rect">
            <a:avLst/>
          </a:prstGeom>
        </p:spPr>
        <p:txBody>
          <a:bodyPr anchor="t">
            <a:spAutoFit/>
          </a:bodyPr>
          <a:lstStyle>
            <a:lvl1pPr marL="0" indent="0" algn="ctr">
              <a:spcBef>
                <a:spcPts val="1700"/>
              </a:spcBef>
              <a:buClrTx/>
              <a:buSzTx/>
              <a:buFontTx/>
              <a:buNone/>
              <a:defRPr i="1" sz="4200"/>
            </a:lvl1pPr>
          </a:lstStyle>
          <a:p>
            <a:pPr/>
            <a:r>
              <a:t>–Johnny Appleseed</a:t>
            </a:r>
          </a:p>
        </p:txBody>
      </p:sp>
      <p:sp>
        <p:nvSpPr>
          <p:cNvPr id="112" name="“ここに引用を入力してください。”"/>
          <p:cNvSpPr txBox="1"/>
          <p:nvPr>
            <p:ph type="body" sz="quarter" idx="22"/>
          </p:nvPr>
        </p:nvSpPr>
        <p:spPr>
          <a:xfrm>
            <a:off x="2374900" y="6000750"/>
            <a:ext cx="19621500" cy="939800"/>
          </a:xfrm>
          <a:prstGeom prst="rect">
            <a:avLst/>
          </a:prstGeom>
        </p:spPr>
        <p:txBody>
          <a:bodyPr>
            <a:spAutoFit/>
          </a:bodyPr>
          <a:lstStyle>
            <a:lvl1pPr marL="0" indent="0" algn="ctr">
              <a:spcBef>
                <a:spcPts val="0"/>
              </a:spcBef>
              <a:buClrTx/>
              <a:buSzTx/>
              <a:buFontTx/>
              <a:buNone/>
            </a:lvl1pPr>
          </a:lstStyle>
          <a:p>
            <a:pPr/>
            <a:r>
              <a:t>“ここに引用を入力してください。”</a:t>
            </a:r>
          </a:p>
        </p:txBody>
      </p:sp>
      <p:sp>
        <p:nvSpPr>
          <p:cNvPr id="11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写真">
    <p:spTree>
      <p:nvGrpSpPr>
        <p:cNvPr id="1" name=""/>
        <p:cNvGrpSpPr/>
        <p:nvPr/>
      </p:nvGrpSpPr>
      <p:grpSpPr>
        <a:xfrm>
          <a:off x="0" y="0"/>
          <a:ext cx="0" cy="0"/>
          <a:chOff x="0" y="0"/>
          <a:chExt cx="0" cy="0"/>
        </a:xfrm>
      </p:grpSpPr>
      <p:sp>
        <p:nvSpPr>
          <p:cNvPr id="120" name="イメージ"/>
          <p:cNvSpPr/>
          <p:nvPr>
            <p:ph type="pic" idx="21"/>
          </p:nvPr>
        </p:nvSpPr>
        <p:spPr>
          <a:xfrm>
            <a:off x="0" y="-2654300"/>
            <a:ext cx="24384000" cy="17153467"/>
          </a:xfrm>
          <a:prstGeom prst="rect">
            <a:avLst/>
          </a:prstGeom>
        </p:spPr>
        <p:txBody>
          <a:bodyPr lIns="91439" tIns="45719" rIns="91439" bIns="45719" anchor="t">
            <a:noAutofit/>
          </a:bodyPr>
          <a:lstStyle/>
          <a:p>
            <a:pPr/>
          </a:p>
        </p:txBody>
      </p:sp>
      <p:sp>
        <p:nvSpPr>
          <p:cNvPr id="12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空白">
    <p:spTree>
      <p:nvGrpSpPr>
        <p:cNvPr id="1" name=""/>
        <p:cNvGrpSpPr/>
        <p:nvPr/>
      </p:nvGrpSpPr>
      <p:grpSpPr>
        <a:xfrm>
          <a:off x="0" y="0"/>
          <a:ext cx="0" cy="0"/>
          <a:chOff x="0" y="0"/>
          <a:chExt cx="0" cy="0"/>
        </a:xfrm>
      </p:grpSpPr>
      <p:sp>
        <p:nvSpPr>
          <p:cNvPr id="128"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画像（横長）">
    <p:spTree>
      <p:nvGrpSpPr>
        <p:cNvPr id="1" name=""/>
        <p:cNvGrpSpPr/>
        <p:nvPr/>
      </p:nvGrpSpPr>
      <p:grpSpPr>
        <a:xfrm>
          <a:off x="0" y="0"/>
          <a:ext cx="0" cy="0"/>
          <a:chOff x="0" y="0"/>
          <a:chExt cx="0" cy="0"/>
        </a:xfrm>
      </p:grpSpPr>
      <p:sp>
        <p:nvSpPr>
          <p:cNvPr id="26" name="線"/>
          <p:cNvSpPr/>
          <p:nvPr/>
        </p:nvSpPr>
        <p:spPr>
          <a:xfrm flipV="1">
            <a:off x="14989317" y="9919062"/>
            <a:ext cx="1" cy="231013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27" name="線"/>
          <p:cNvSpPr/>
          <p:nvPr/>
        </p:nvSpPr>
        <p:spPr>
          <a:xfrm>
            <a:off x="952500" y="12801600"/>
            <a:ext cx="22498974"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28" name="線"/>
          <p:cNvSpPr/>
          <p:nvPr/>
        </p:nvSpPr>
        <p:spPr>
          <a:xfrm>
            <a:off x="952500" y="9321800"/>
            <a:ext cx="22500035"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29" name="線"/>
          <p:cNvSpPr/>
          <p:nvPr/>
        </p:nvSpPr>
        <p:spPr>
          <a:xfrm flipV="1">
            <a:off x="14989317" y="9919062"/>
            <a:ext cx="1" cy="231013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30" name="これはサンプルテキストです。"/>
          <p:cNvSpPr txBox="1"/>
          <p:nvPr>
            <p:ph type="body" sz="quarter" idx="21"/>
          </p:nvPr>
        </p:nvSpPr>
        <p:spPr>
          <a:xfrm>
            <a:off x="952500" y="8610600"/>
            <a:ext cx="13500100" cy="635000"/>
          </a:xfrm>
          <a:prstGeom prst="rect">
            <a:avLst/>
          </a:prstGeom>
        </p:spPr>
        <p:txBody>
          <a:bodyPr>
            <a:spAutoFit/>
          </a:bodyPr>
          <a:lstStyle>
            <a:lvl1pPr marL="0" indent="0">
              <a:lnSpc>
                <a:spcPct val="110000"/>
              </a:lnSpc>
              <a:spcBef>
                <a:spcPts val="0"/>
              </a:spcBef>
              <a:buClrTx/>
              <a:buSzTx/>
              <a:buFontTx/>
              <a:buNone/>
              <a:defRPr i="1" sz="3200"/>
            </a:lvl1pPr>
          </a:lstStyle>
          <a:p>
            <a:pPr/>
            <a:r>
              <a:t>これはサンプルテキストです。</a:t>
            </a:r>
          </a:p>
        </p:txBody>
      </p:sp>
      <p:sp>
        <p:nvSpPr>
          <p:cNvPr id="31" name="イメージ"/>
          <p:cNvSpPr/>
          <p:nvPr>
            <p:ph type="pic" idx="22"/>
          </p:nvPr>
        </p:nvSpPr>
        <p:spPr>
          <a:xfrm>
            <a:off x="952500" y="-1460500"/>
            <a:ext cx="22479000" cy="13893800"/>
          </a:xfrm>
          <a:prstGeom prst="rect">
            <a:avLst/>
          </a:prstGeom>
          <a:ln w="9525">
            <a:round/>
          </a:ln>
        </p:spPr>
        <p:txBody>
          <a:bodyPr lIns="91439" tIns="45719" rIns="91439" bIns="45719" anchor="t">
            <a:noAutofit/>
          </a:bodyPr>
          <a:lstStyle/>
          <a:p>
            <a:pPr/>
          </a:p>
        </p:txBody>
      </p:sp>
      <p:sp>
        <p:nvSpPr>
          <p:cNvPr id="32" name="タイトルテキスト"/>
          <p:cNvSpPr txBox="1"/>
          <p:nvPr>
            <p:ph type="title"/>
          </p:nvPr>
        </p:nvSpPr>
        <p:spPr>
          <a:xfrm>
            <a:off x="952500" y="9398000"/>
            <a:ext cx="13500100" cy="3340100"/>
          </a:xfrm>
          <a:prstGeom prst="rect">
            <a:avLst/>
          </a:prstGeom>
        </p:spPr>
        <p:txBody>
          <a:bodyPr/>
          <a:lstStyle>
            <a:lvl1pPr algn="l"/>
          </a:lstStyle>
          <a:p>
            <a:pPr/>
            <a:r>
              <a:t>タイトルテキスト</a:t>
            </a:r>
          </a:p>
        </p:txBody>
      </p:sp>
      <p:sp>
        <p:nvSpPr>
          <p:cNvPr id="33" name="本文レベル1…"/>
          <p:cNvSpPr txBox="1"/>
          <p:nvPr>
            <p:ph type="body" sz="quarter" idx="1"/>
          </p:nvPr>
        </p:nvSpPr>
        <p:spPr>
          <a:xfrm>
            <a:off x="15532100" y="9398000"/>
            <a:ext cx="7950200" cy="3340100"/>
          </a:xfrm>
          <a:prstGeom prst="rect">
            <a:avLst/>
          </a:prstGeom>
        </p:spPr>
        <p:txBody>
          <a:bodyPr/>
          <a:lstStyle>
            <a:lvl1pPr marL="0" indent="0">
              <a:spcBef>
                <a:spcPts val="0"/>
              </a:spcBef>
              <a:buClrTx/>
              <a:buSzTx/>
              <a:buFontTx/>
              <a:buNone/>
              <a:defRPr sz="3200"/>
            </a:lvl1pPr>
            <a:lvl2pPr marL="0" indent="0">
              <a:spcBef>
                <a:spcPts val="0"/>
              </a:spcBef>
              <a:buClrTx/>
              <a:buSzTx/>
              <a:buFontTx/>
              <a:buNone/>
              <a:defRPr sz="3200"/>
            </a:lvl2pPr>
            <a:lvl3pPr marL="0" indent="0">
              <a:spcBef>
                <a:spcPts val="0"/>
              </a:spcBef>
              <a:buClrTx/>
              <a:buSzTx/>
              <a:buFontTx/>
              <a:buNone/>
              <a:defRPr sz="3200"/>
            </a:lvl3pPr>
            <a:lvl4pPr marL="0" indent="0">
              <a:spcBef>
                <a:spcPts val="0"/>
              </a:spcBef>
              <a:buClrTx/>
              <a:buSzTx/>
              <a:buFontTx/>
              <a:buNone/>
              <a:defRPr sz="3200"/>
            </a:lvl4pPr>
            <a:lvl5pPr marL="0" indent="0">
              <a:spcBef>
                <a:spcPts val="0"/>
              </a:spcBef>
              <a:buClrTx/>
              <a:buSzTx/>
              <a:buFontTx/>
              <a:buNone/>
              <a:defRPr sz="3200"/>
            </a:lvl5pPr>
          </a:lstStyle>
          <a:p>
            <a:pPr/>
            <a:r>
              <a:t>本文レベル1</a:t>
            </a:r>
          </a:p>
          <a:p>
            <a:pPr lvl="1"/>
            <a:r>
              <a:t>本文レベル2</a:t>
            </a:r>
          </a:p>
          <a:p>
            <a:pPr lvl="2"/>
            <a:r>
              <a:t>本文レベル3</a:t>
            </a:r>
          </a:p>
          <a:p>
            <a:pPr lvl="3"/>
            <a:r>
              <a:t>本文レベル4</a:t>
            </a:r>
          </a:p>
          <a:p>
            <a:pPr lvl="4"/>
            <a:r>
              <a:t>本文レベル5</a:t>
            </a:r>
          </a:p>
        </p:txBody>
      </p:sp>
      <p:sp>
        <p:nvSpPr>
          <p:cNvPr id="3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タイトル（中央）">
    <p:spTree>
      <p:nvGrpSpPr>
        <p:cNvPr id="1" name=""/>
        <p:cNvGrpSpPr/>
        <p:nvPr/>
      </p:nvGrpSpPr>
      <p:grpSpPr>
        <a:xfrm>
          <a:off x="0" y="0"/>
          <a:ext cx="0" cy="0"/>
          <a:chOff x="0" y="0"/>
          <a:chExt cx="0" cy="0"/>
        </a:xfrm>
      </p:grpSpPr>
      <p:sp>
        <p:nvSpPr>
          <p:cNvPr id="41" name="タイトルテキスト"/>
          <p:cNvSpPr txBox="1"/>
          <p:nvPr>
            <p:ph type="title"/>
          </p:nvPr>
        </p:nvSpPr>
        <p:spPr>
          <a:xfrm>
            <a:off x="952500" y="5194300"/>
            <a:ext cx="22479000" cy="3340100"/>
          </a:xfrm>
          <a:prstGeom prst="rect">
            <a:avLst/>
          </a:prstGeom>
        </p:spPr>
        <p:txBody>
          <a:bodyPr/>
          <a:lstStyle/>
          <a:p>
            <a:pPr/>
            <a:r>
              <a:t>タイトルテキスト</a:t>
            </a:r>
          </a:p>
        </p:txBody>
      </p:sp>
      <p:sp>
        <p:nvSpPr>
          <p:cNvPr id="42"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画像（縦長）">
    <p:spTree>
      <p:nvGrpSpPr>
        <p:cNvPr id="1" name=""/>
        <p:cNvGrpSpPr/>
        <p:nvPr/>
      </p:nvGrpSpPr>
      <p:grpSpPr>
        <a:xfrm>
          <a:off x="0" y="0"/>
          <a:ext cx="0" cy="0"/>
          <a:chOff x="0" y="0"/>
          <a:chExt cx="0" cy="0"/>
        </a:xfrm>
      </p:grpSpPr>
      <p:sp>
        <p:nvSpPr>
          <p:cNvPr id="49" name="線"/>
          <p:cNvSpPr/>
          <p:nvPr/>
        </p:nvSpPr>
        <p:spPr>
          <a:xfrm>
            <a:off x="952500" y="6858000"/>
            <a:ext cx="10643200"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50" name="線"/>
          <p:cNvSpPr/>
          <p:nvPr/>
        </p:nvSpPr>
        <p:spPr>
          <a:xfrm>
            <a:off x="952500" y="3898900"/>
            <a:ext cx="10643093"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51" name="これはサンプルテキストです。"/>
          <p:cNvSpPr txBox="1"/>
          <p:nvPr>
            <p:ph type="body" sz="quarter" idx="21"/>
          </p:nvPr>
        </p:nvSpPr>
        <p:spPr>
          <a:xfrm>
            <a:off x="952500" y="3124200"/>
            <a:ext cx="10642600" cy="635000"/>
          </a:xfrm>
          <a:prstGeom prst="rect">
            <a:avLst/>
          </a:prstGeom>
        </p:spPr>
        <p:txBody>
          <a:bodyPr anchor="b">
            <a:spAutoFit/>
          </a:bodyPr>
          <a:lstStyle>
            <a:lvl1pPr marL="0" indent="0">
              <a:lnSpc>
                <a:spcPct val="110000"/>
              </a:lnSpc>
              <a:spcBef>
                <a:spcPts val="0"/>
              </a:spcBef>
              <a:buClrTx/>
              <a:buSzTx/>
              <a:buFontTx/>
              <a:buNone/>
              <a:defRPr i="1" sz="3200"/>
            </a:lvl1pPr>
          </a:lstStyle>
          <a:p>
            <a:pPr/>
            <a:r>
              <a:t>これはサンプルテキストです。</a:t>
            </a:r>
          </a:p>
        </p:txBody>
      </p:sp>
      <p:sp>
        <p:nvSpPr>
          <p:cNvPr id="52" name="イメージ"/>
          <p:cNvSpPr/>
          <p:nvPr>
            <p:ph type="pic" idx="22"/>
          </p:nvPr>
        </p:nvSpPr>
        <p:spPr>
          <a:xfrm>
            <a:off x="12534900" y="-1651000"/>
            <a:ext cx="10799069" cy="15824200"/>
          </a:xfrm>
          <a:prstGeom prst="rect">
            <a:avLst/>
          </a:prstGeom>
          <a:ln w="9525">
            <a:round/>
          </a:ln>
        </p:spPr>
        <p:txBody>
          <a:bodyPr lIns="91439" tIns="45719" rIns="91439" bIns="45719" anchor="t">
            <a:noAutofit/>
          </a:bodyPr>
          <a:lstStyle/>
          <a:p>
            <a:pPr/>
          </a:p>
        </p:txBody>
      </p:sp>
      <p:sp>
        <p:nvSpPr>
          <p:cNvPr id="53" name="タイトルテキスト"/>
          <p:cNvSpPr txBox="1"/>
          <p:nvPr>
            <p:ph type="title"/>
          </p:nvPr>
        </p:nvSpPr>
        <p:spPr>
          <a:xfrm>
            <a:off x="952500" y="3975100"/>
            <a:ext cx="10642600" cy="2806700"/>
          </a:xfrm>
          <a:prstGeom prst="rect">
            <a:avLst/>
          </a:prstGeom>
        </p:spPr>
        <p:txBody>
          <a:bodyPr/>
          <a:lstStyle>
            <a:lvl1pPr algn="l">
              <a:defRPr sz="7800"/>
            </a:lvl1pPr>
          </a:lstStyle>
          <a:p>
            <a:pPr/>
            <a:r>
              <a:t>タイトルテキスト</a:t>
            </a:r>
          </a:p>
        </p:txBody>
      </p:sp>
      <p:sp>
        <p:nvSpPr>
          <p:cNvPr id="54" name="本文レベル1…"/>
          <p:cNvSpPr txBox="1"/>
          <p:nvPr>
            <p:ph type="body" sz="quarter" idx="1"/>
          </p:nvPr>
        </p:nvSpPr>
        <p:spPr>
          <a:xfrm>
            <a:off x="952500" y="7086600"/>
            <a:ext cx="10642600" cy="5638800"/>
          </a:xfrm>
          <a:prstGeom prst="rect">
            <a:avLst/>
          </a:prstGeom>
        </p:spPr>
        <p:txBody>
          <a:bodyPr anchor="t"/>
          <a:lstStyle>
            <a:lvl1pPr marL="0" indent="0">
              <a:spcBef>
                <a:spcPts val="0"/>
              </a:spcBef>
              <a:buClrTx/>
              <a:buSzTx/>
              <a:buFontTx/>
              <a:buNone/>
              <a:defRPr sz="3200"/>
            </a:lvl1pPr>
            <a:lvl2pPr marL="0" indent="0">
              <a:spcBef>
                <a:spcPts val="0"/>
              </a:spcBef>
              <a:buClrTx/>
              <a:buSzTx/>
              <a:buFontTx/>
              <a:buNone/>
              <a:defRPr sz="3200"/>
            </a:lvl2pPr>
            <a:lvl3pPr marL="0" indent="0">
              <a:spcBef>
                <a:spcPts val="0"/>
              </a:spcBef>
              <a:buClrTx/>
              <a:buSzTx/>
              <a:buFontTx/>
              <a:buNone/>
              <a:defRPr sz="3200"/>
            </a:lvl3pPr>
            <a:lvl4pPr marL="0" indent="0">
              <a:spcBef>
                <a:spcPts val="0"/>
              </a:spcBef>
              <a:buClrTx/>
              <a:buSzTx/>
              <a:buFontTx/>
              <a:buNone/>
              <a:defRPr sz="3200"/>
            </a:lvl4pPr>
            <a:lvl5pPr marL="0" indent="0">
              <a:spcBef>
                <a:spcPts val="0"/>
              </a:spcBef>
              <a:buClrTx/>
              <a:buSzTx/>
              <a:buFontTx/>
              <a:buNone/>
              <a:defRPr sz="3200"/>
            </a:lvl5pPr>
          </a:lstStyle>
          <a:p>
            <a:pPr/>
            <a:r>
              <a:t>本文レベル1</a:t>
            </a:r>
          </a:p>
          <a:p>
            <a:pPr lvl="1"/>
            <a:r>
              <a:t>本文レベル2</a:t>
            </a:r>
          </a:p>
          <a:p>
            <a:pPr lvl="2"/>
            <a:r>
              <a:t>本文レベル3</a:t>
            </a:r>
          </a:p>
          <a:p>
            <a:pPr lvl="3"/>
            <a:r>
              <a:t>本文レベル4</a:t>
            </a:r>
          </a:p>
          <a:p>
            <a:pPr lvl="4"/>
            <a:r>
              <a:t>本文レベル5</a:t>
            </a:r>
          </a:p>
        </p:txBody>
      </p:sp>
      <p:sp>
        <p:nvSpPr>
          <p:cNvPr id="5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62" name="タイトルテキスト"/>
          <p:cNvSpPr txBox="1"/>
          <p:nvPr>
            <p:ph type="title"/>
          </p:nvPr>
        </p:nvSpPr>
        <p:spPr>
          <a:prstGeom prst="rect">
            <a:avLst/>
          </a:prstGeom>
        </p:spPr>
        <p:txBody>
          <a:bodyPr/>
          <a:lstStyle/>
          <a:p>
            <a:pPr/>
            <a:r>
              <a:t>タイトルテキスト</a:t>
            </a:r>
          </a:p>
        </p:txBody>
      </p:sp>
      <p:sp>
        <p:nvSpPr>
          <p:cNvPr id="6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タイトル&amp;箇条書き">
    <p:spTree>
      <p:nvGrpSpPr>
        <p:cNvPr id="1" name=""/>
        <p:cNvGrpSpPr/>
        <p:nvPr/>
      </p:nvGrpSpPr>
      <p:grpSpPr>
        <a:xfrm>
          <a:off x="0" y="0"/>
          <a:ext cx="0" cy="0"/>
          <a:chOff x="0" y="0"/>
          <a:chExt cx="0" cy="0"/>
        </a:xfrm>
      </p:grpSpPr>
      <p:sp>
        <p:nvSpPr>
          <p:cNvPr id="70" name="線"/>
          <p:cNvSpPr/>
          <p:nvPr/>
        </p:nvSpPr>
        <p:spPr>
          <a:xfrm>
            <a:off x="952500" y="3048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71" name="線"/>
          <p:cNvSpPr/>
          <p:nvPr/>
        </p:nvSpPr>
        <p:spPr>
          <a:xfrm>
            <a:off x="952500" y="889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72" name="タイトルテキスト"/>
          <p:cNvSpPr txBox="1"/>
          <p:nvPr>
            <p:ph type="title"/>
          </p:nvPr>
        </p:nvSpPr>
        <p:spPr>
          <a:prstGeom prst="rect">
            <a:avLst/>
          </a:prstGeom>
        </p:spPr>
        <p:txBody>
          <a:bodyPr/>
          <a:lstStyle/>
          <a:p>
            <a:pPr/>
            <a:r>
              <a:t>タイトルテキスト</a:t>
            </a:r>
          </a:p>
        </p:txBody>
      </p:sp>
      <p:sp>
        <p:nvSpPr>
          <p:cNvPr id="73" name="本文レベル1…"/>
          <p:cNvSpPr txBox="1"/>
          <p:nvPr>
            <p:ph type="body" idx="1"/>
          </p:nvPr>
        </p:nvSpPr>
        <p:spPr>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7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タイトル、箇条書き、画像">
    <p:spTree>
      <p:nvGrpSpPr>
        <p:cNvPr id="1" name=""/>
        <p:cNvGrpSpPr/>
        <p:nvPr/>
      </p:nvGrpSpPr>
      <p:grpSpPr>
        <a:xfrm>
          <a:off x="0" y="0"/>
          <a:ext cx="0" cy="0"/>
          <a:chOff x="0" y="0"/>
          <a:chExt cx="0" cy="0"/>
        </a:xfrm>
      </p:grpSpPr>
      <p:sp>
        <p:nvSpPr>
          <p:cNvPr id="81" name="線"/>
          <p:cNvSpPr/>
          <p:nvPr/>
        </p:nvSpPr>
        <p:spPr>
          <a:xfrm>
            <a:off x="952500" y="3048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82" name="線"/>
          <p:cNvSpPr/>
          <p:nvPr/>
        </p:nvSpPr>
        <p:spPr>
          <a:xfrm>
            <a:off x="952500" y="889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83" name="イメージ"/>
          <p:cNvSpPr/>
          <p:nvPr>
            <p:ph type="pic" idx="21"/>
          </p:nvPr>
        </p:nvSpPr>
        <p:spPr>
          <a:xfrm>
            <a:off x="12636500" y="-2413000"/>
            <a:ext cx="11024412" cy="16154400"/>
          </a:xfrm>
          <a:prstGeom prst="rect">
            <a:avLst/>
          </a:prstGeom>
          <a:ln w="9525">
            <a:round/>
          </a:ln>
        </p:spPr>
        <p:txBody>
          <a:bodyPr lIns="91439" tIns="45719" rIns="91439" bIns="45719" anchor="t">
            <a:noAutofit/>
          </a:bodyPr>
          <a:lstStyle/>
          <a:p>
            <a:pPr/>
          </a:p>
        </p:txBody>
      </p:sp>
      <p:sp>
        <p:nvSpPr>
          <p:cNvPr id="84" name="タイトルテキスト"/>
          <p:cNvSpPr txBox="1"/>
          <p:nvPr>
            <p:ph type="title"/>
          </p:nvPr>
        </p:nvSpPr>
        <p:spPr>
          <a:prstGeom prst="rect">
            <a:avLst/>
          </a:prstGeom>
        </p:spPr>
        <p:txBody>
          <a:bodyPr/>
          <a:lstStyle/>
          <a:p>
            <a:pPr/>
            <a:r>
              <a:t>タイトルテキスト</a:t>
            </a:r>
          </a:p>
        </p:txBody>
      </p:sp>
      <p:sp>
        <p:nvSpPr>
          <p:cNvPr id="85" name="本文レベル1…"/>
          <p:cNvSpPr txBox="1"/>
          <p:nvPr>
            <p:ph type="body" sz="half" idx="1"/>
          </p:nvPr>
        </p:nvSpPr>
        <p:spPr>
          <a:xfrm>
            <a:off x="952500" y="3797300"/>
            <a:ext cx="10909300" cy="8928100"/>
          </a:xfrm>
          <a:prstGeom prst="rect">
            <a:avLst/>
          </a:prstGeom>
        </p:spPr>
        <p:txBody>
          <a:bodyPr/>
          <a:lstStyle>
            <a:lvl1pPr marL="508000" indent="-508000">
              <a:spcBef>
                <a:spcPts val="2500"/>
              </a:spcBef>
              <a:buSzPct val="65000"/>
              <a:defRPr sz="4200"/>
            </a:lvl1pPr>
            <a:lvl2pPr marL="1016000" indent="-508000">
              <a:spcBef>
                <a:spcPts val="2500"/>
              </a:spcBef>
              <a:buSzPct val="65000"/>
              <a:defRPr sz="4200"/>
            </a:lvl2pPr>
            <a:lvl3pPr marL="1524000" indent="-508000">
              <a:spcBef>
                <a:spcPts val="2500"/>
              </a:spcBef>
              <a:buSzPct val="65000"/>
              <a:defRPr sz="4200"/>
            </a:lvl3pPr>
            <a:lvl4pPr marL="2032000" indent="-508000">
              <a:spcBef>
                <a:spcPts val="2500"/>
              </a:spcBef>
              <a:buSzPct val="65000"/>
              <a:defRPr sz="4200"/>
            </a:lvl4pPr>
            <a:lvl5pPr marL="2540000" indent="-508000">
              <a:spcBef>
                <a:spcPts val="2500"/>
              </a:spcBef>
              <a:buSzPct val="65000"/>
              <a:defRPr sz="4200"/>
            </a:lvl5pPr>
          </a:lstStyle>
          <a:p>
            <a:pPr/>
            <a:r>
              <a:t>本文レベル1</a:t>
            </a:r>
          </a:p>
          <a:p>
            <a:pPr lvl="1"/>
            <a:r>
              <a:t>本文レベル2</a:t>
            </a:r>
          </a:p>
          <a:p>
            <a:pPr lvl="2"/>
            <a:r>
              <a:t>本文レベル3</a:t>
            </a:r>
          </a:p>
          <a:p>
            <a:pPr lvl="3"/>
            <a:r>
              <a:t>本文レベル4</a:t>
            </a:r>
          </a:p>
          <a:p>
            <a:pPr lvl="4"/>
            <a:r>
              <a:t>本文レベル5</a:t>
            </a:r>
          </a:p>
        </p:txBody>
      </p:sp>
      <p:sp>
        <p:nvSpPr>
          <p:cNvPr id="86"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箇条書き">
    <p:spTree>
      <p:nvGrpSpPr>
        <p:cNvPr id="1" name=""/>
        <p:cNvGrpSpPr/>
        <p:nvPr/>
      </p:nvGrpSpPr>
      <p:grpSpPr>
        <a:xfrm>
          <a:off x="0" y="0"/>
          <a:ext cx="0" cy="0"/>
          <a:chOff x="0" y="0"/>
          <a:chExt cx="0" cy="0"/>
        </a:xfrm>
      </p:grpSpPr>
      <p:sp>
        <p:nvSpPr>
          <p:cNvPr id="93" name="本文レベル1…"/>
          <p:cNvSpPr txBox="1"/>
          <p:nvPr>
            <p:ph type="body" idx="1"/>
          </p:nvPr>
        </p:nvSpPr>
        <p:spPr>
          <a:xfrm>
            <a:off x="952500" y="1778000"/>
            <a:ext cx="22479000" cy="101473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9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画像（3点）">
    <p:spTree>
      <p:nvGrpSpPr>
        <p:cNvPr id="1" name=""/>
        <p:cNvGrpSpPr/>
        <p:nvPr/>
      </p:nvGrpSpPr>
      <p:grpSpPr>
        <a:xfrm>
          <a:off x="0" y="0"/>
          <a:ext cx="0" cy="0"/>
          <a:chOff x="0" y="0"/>
          <a:chExt cx="0" cy="0"/>
        </a:xfrm>
      </p:grpSpPr>
      <p:sp>
        <p:nvSpPr>
          <p:cNvPr id="101" name="イメージ"/>
          <p:cNvSpPr/>
          <p:nvPr>
            <p:ph type="pic" sz="half" idx="21"/>
          </p:nvPr>
        </p:nvSpPr>
        <p:spPr>
          <a:xfrm>
            <a:off x="12232231" y="6024722"/>
            <a:ext cx="11497993" cy="8088517"/>
          </a:xfrm>
          <a:prstGeom prst="rect">
            <a:avLst/>
          </a:prstGeom>
          <a:ln w="9525">
            <a:round/>
          </a:ln>
        </p:spPr>
        <p:txBody>
          <a:bodyPr lIns="91439" tIns="45719" rIns="91439" bIns="45719" anchor="t">
            <a:noAutofit/>
          </a:bodyPr>
          <a:lstStyle/>
          <a:p>
            <a:pPr/>
          </a:p>
        </p:txBody>
      </p:sp>
      <p:sp>
        <p:nvSpPr>
          <p:cNvPr id="102" name="イメージ"/>
          <p:cNvSpPr/>
          <p:nvPr>
            <p:ph type="pic" sz="half" idx="22"/>
          </p:nvPr>
        </p:nvSpPr>
        <p:spPr>
          <a:xfrm>
            <a:off x="12349986" y="635000"/>
            <a:ext cx="11226801" cy="6807200"/>
          </a:xfrm>
          <a:prstGeom prst="rect">
            <a:avLst/>
          </a:prstGeom>
          <a:ln w="9525">
            <a:round/>
          </a:ln>
        </p:spPr>
        <p:txBody>
          <a:bodyPr lIns="91439" tIns="45719" rIns="91439" bIns="45719" anchor="t">
            <a:noAutofit/>
          </a:bodyPr>
          <a:lstStyle/>
          <a:p>
            <a:pPr/>
          </a:p>
        </p:txBody>
      </p:sp>
      <p:sp>
        <p:nvSpPr>
          <p:cNvPr id="103" name="イメージ"/>
          <p:cNvSpPr/>
          <p:nvPr>
            <p:ph type="pic" idx="23"/>
          </p:nvPr>
        </p:nvSpPr>
        <p:spPr>
          <a:xfrm>
            <a:off x="730989" y="-2438400"/>
            <a:ext cx="11050413" cy="16192500"/>
          </a:xfrm>
          <a:prstGeom prst="rect">
            <a:avLst/>
          </a:prstGeom>
          <a:ln w="9525">
            <a:round/>
          </a:ln>
        </p:spPr>
        <p:txBody>
          <a:bodyPr lIns="91439" tIns="45719" rIns="91439" bIns="45719" anchor="t">
            <a:noAutofit/>
          </a:bodyPr>
          <a:lstStyle/>
          <a:p>
            <a:pPr/>
          </a:p>
        </p:txBody>
      </p:sp>
      <p:sp>
        <p:nvSpPr>
          <p:cNvPr id="10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線"/>
          <p:cNvSpPr/>
          <p:nvPr/>
        </p:nvSpPr>
        <p:spPr>
          <a:xfrm>
            <a:off x="952500" y="30607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3" name="線"/>
          <p:cNvSpPr/>
          <p:nvPr/>
        </p:nvSpPr>
        <p:spPr>
          <a:xfrm>
            <a:off x="952500" y="889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ヒラギノ角ゴ ProN W3"/>
                <a:ea typeface="ヒラギノ角ゴ ProN W3"/>
                <a:cs typeface="ヒラギノ角ゴ ProN W3"/>
                <a:sym typeface="ヒラギノ角ゴ ProN W3"/>
              </a:defRPr>
            </a:pPr>
          </a:p>
        </p:txBody>
      </p:sp>
      <p:sp>
        <p:nvSpPr>
          <p:cNvPr id="4" name="タイトルテキスト"/>
          <p:cNvSpPr txBox="1"/>
          <p:nvPr>
            <p:ph type="title"/>
          </p:nvPr>
        </p:nvSpPr>
        <p:spPr>
          <a:xfrm>
            <a:off x="952500" y="1143000"/>
            <a:ext cx="22479000" cy="1663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5" name="本文レベル1…"/>
          <p:cNvSpPr txBox="1"/>
          <p:nvPr>
            <p:ph type="body" idx="1"/>
          </p:nvPr>
        </p:nvSpPr>
        <p:spPr>
          <a:xfrm>
            <a:off x="952500" y="3695700"/>
            <a:ext cx="22479000" cy="8572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6" name="スライド番号"/>
          <p:cNvSpPr txBox="1"/>
          <p:nvPr>
            <p:ph type="sldNum" sz="quarter" idx="2"/>
          </p:nvPr>
        </p:nvSpPr>
        <p:spPr>
          <a:xfrm>
            <a:off x="11976100" y="13017500"/>
            <a:ext cx="419100" cy="508000"/>
          </a:xfrm>
          <a:prstGeom prst="rect">
            <a:avLst/>
          </a:prstGeom>
          <a:ln w="12700">
            <a:miter lim="400000"/>
          </a:ln>
        </p:spPr>
        <p:txBody>
          <a:bodyPr wrap="none" lIns="50800" tIns="50800" rIns="50800" bIns="50800">
            <a:spAutoFit/>
          </a:bodyPr>
          <a:lstStyle>
            <a:lvl1pPr>
              <a:defRPr sz="2400">
                <a:solidFill>
                  <a:srgbClr val="4C4946"/>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1pPr>
      <a:lvl2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2pPr>
      <a:lvl3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3pPr>
      <a:lvl4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4pPr>
      <a:lvl5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5pPr>
      <a:lvl6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6pPr>
      <a:lvl7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7pPr>
      <a:lvl8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8pPr>
      <a:lvl9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9pPr>
    </p:titleStyle>
    <p:bodyStyle>
      <a:lvl1pPr marL="6096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1pPr>
      <a:lvl2pPr marL="12192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2pPr>
      <a:lvl3pPr marL="18288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3pPr>
      <a:lvl4pPr marL="24384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4pPr>
      <a:lvl5pPr marL="30480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5pPr>
      <a:lvl6pPr marL="36576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6pPr>
      <a:lvl7pPr marL="42672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7pPr>
      <a:lvl8pPr marL="48768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8pPr>
      <a:lvl9pPr marL="54864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研究テーマタイトル（魅力的に書いてみよう）！！"/>
          <p:cNvSpPr txBox="1"/>
          <p:nvPr>
            <p:ph type="title"/>
          </p:nvPr>
        </p:nvSpPr>
        <p:spPr>
          <a:prstGeom prst="rect">
            <a:avLst/>
          </a:prstGeom>
        </p:spPr>
        <p:txBody>
          <a:bodyPr/>
          <a:lstStyle>
            <a:lvl1pPr defTabSz="643889">
              <a:spcBef>
                <a:spcPts val="1700"/>
              </a:spcBef>
              <a:defRPr sz="7643"/>
            </a:lvl1pPr>
          </a:lstStyle>
          <a:p>
            <a:pPr/>
            <a:r>
              <a:t>研究テーマタイトル（魅力的に書いてみよう）！！</a:t>
            </a:r>
          </a:p>
        </p:txBody>
      </p:sp>
      <p:sp>
        <p:nvSpPr>
          <p:cNvPr id="138" name="研究キーワード(5)…"/>
          <p:cNvSpPr txBox="1"/>
          <p:nvPr>
            <p:ph type="body" sz="quarter" idx="1"/>
          </p:nvPr>
        </p:nvSpPr>
        <p:spPr>
          <a:xfrm>
            <a:off x="18058741" y="3293827"/>
            <a:ext cx="5877712" cy="5946911"/>
          </a:xfrm>
          <a:prstGeom prst="rect">
            <a:avLst/>
          </a:prstGeom>
        </p:spPr>
        <p:txBody>
          <a:bodyPr lIns="0" tIns="0" rIns="0" bIns="0"/>
          <a:lstStyle/>
          <a:p>
            <a:pPr marL="0" indent="0" algn="ctr">
              <a:lnSpc>
                <a:spcPct val="90000"/>
              </a:lnSpc>
              <a:spcBef>
                <a:spcPts val="0"/>
              </a:spcBef>
              <a:buClrTx/>
              <a:buSzTx/>
              <a:buFontTx/>
              <a:buNone/>
              <a:defRPr sz="5100">
                <a:solidFill>
                  <a:srgbClr val="D93E2B"/>
                </a:solidFill>
                <a:latin typeface="+mn-lt"/>
                <a:ea typeface="+mn-ea"/>
                <a:cs typeface="+mn-cs"/>
                <a:sym typeface="Bodoni SvtyTwo ITC TT-Book"/>
              </a:defRPr>
            </a:pPr>
            <a:r>
              <a:t>研究キーワード(5)</a:t>
            </a:r>
          </a:p>
          <a:p>
            <a:pPr>
              <a:spcBef>
                <a:spcPts val="0"/>
              </a:spcBef>
            </a:pPr>
            <a:r>
              <a:t>キーワード１</a:t>
            </a:r>
          </a:p>
          <a:p>
            <a:pPr>
              <a:spcBef>
                <a:spcPts val="0"/>
              </a:spcBef>
            </a:pPr>
            <a:r>
              <a:t>キーワード２</a:t>
            </a:r>
          </a:p>
          <a:p>
            <a:pPr>
              <a:spcBef>
                <a:spcPts val="0"/>
              </a:spcBef>
            </a:pPr>
            <a:r>
              <a:t>キーワード３</a:t>
            </a:r>
          </a:p>
          <a:p>
            <a:pPr>
              <a:spcBef>
                <a:spcPts val="0"/>
              </a:spcBef>
            </a:pPr>
            <a:r>
              <a:t>キーワード４</a:t>
            </a:r>
          </a:p>
          <a:p>
            <a:pPr>
              <a:spcBef>
                <a:spcPts val="0"/>
              </a:spcBef>
            </a:pPr>
            <a:r>
              <a:t>キーワード５</a:t>
            </a:r>
          </a:p>
        </p:txBody>
      </p:sp>
      <p:sp>
        <p:nvSpPr>
          <p:cNvPr id="139" name="研究の特色…"/>
          <p:cNvSpPr txBox="1"/>
          <p:nvPr/>
        </p:nvSpPr>
        <p:spPr>
          <a:xfrm>
            <a:off x="705080" y="3635292"/>
            <a:ext cx="16585750" cy="52639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lgn="l" defTabSz="800735">
              <a:lnSpc>
                <a:spcPct val="90000"/>
              </a:lnSpc>
              <a:defRPr sz="4947">
                <a:solidFill>
                  <a:srgbClr val="D93E2B"/>
                </a:solidFill>
                <a:latin typeface="+mn-lt"/>
                <a:ea typeface="+mn-ea"/>
                <a:cs typeface="+mn-cs"/>
                <a:sym typeface="Bodoni SvtyTwo ITC TT-Book"/>
              </a:defRPr>
            </a:pPr>
            <a:r>
              <a:t>研究の特色</a:t>
            </a:r>
          </a:p>
          <a:p>
            <a:pPr marL="591312" indent="-591312" algn="l" defTabSz="800735">
              <a:buClr>
                <a:srgbClr val="929292"/>
              </a:buClr>
              <a:buSzPct val="60000"/>
              <a:buFont typeface="Zapf Dingbats"/>
              <a:buChar char="❖"/>
              <a:defRPr sz="4850"/>
            </a:pPr>
            <a:r>
              <a:t>簡潔に説明してみる。研究ノートのフォーマットでは、新規性や有用性などにあたるところ</a:t>
            </a:r>
          </a:p>
          <a:p>
            <a:pPr algn="l" defTabSz="800735">
              <a:lnSpc>
                <a:spcPct val="90000"/>
              </a:lnSpc>
              <a:defRPr sz="4947">
                <a:solidFill>
                  <a:srgbClr val="D93E2B"/>
                </a:solidFill>
                <a:latin typeface="+mn-lt"/>
                <a:ea typeface="+mn-ea"/>
                <a:cs typeface="+mn-cs"/>
                <a:sym typeface="Bodoni SvtyTwo ITC TT-Book"/>
              </a:defRPr>
            </a:pPr>
            <a:r>
              <a:t>研究の目標・シーン</a:t>
            </a:r>
          </a:p>
          <a:p>
            <a:pPr marL="591312" indent="-591312" algn="l" defTabSz="800735">
              <a:buClr>
                <a:srgbClr val="929292"/>
              </a:buClr>
              <a:buSzPct val="60000"/>
              <a:buFont typeface="Zapf Dingbats"/>
              <a:buChar char="❖"/>
              <a:defRPr sz="4850"/>
            </a:pPr>
            <a:r>
              <a:t>何ができるようになるとどう嬉しいかを具体的かつ簡潔に書いてみる。目標、将来・応用、ターゲットユーザなど</a:t>
            </a:r>
          </a:p>
        </p:txBody>
      </p:sp>
      <p:sp>
        <p:nvSpPr>
          <p:cNvPr id="140" name="四角形"/>
          <p:cNvSpPr/>
          <p:nvPr/>
        </p:nvSpPr>
        <p:spPr>
          <a:xfrm>
            <a:off x="494634" y="9193483"/>
            <a:ext cx="5459173" cy="4103826"/>
          </a:xfrm>
          <a:prstGeom prst="rect">
            <a:avLst/>
          </a:prstGeom>
          <a:blipFill>
            <a:blip r:embed="rId2"/>
          </a:blipFill>
          <a:ln w="12700">
            <a:miter lim="400000"/>
          </a:ln>
        </p:spPr>
        <p:txBody>
          <a:bodyPr lIns="50800" tIns="50800" rIns="50800" bIns="50800" anchor="ctr"/>
          <a:lstStyle/>
          <a:p>
            <a:pPr>
              <a:defRPr sz="4400">
                <a:solidFill>
                  <a:srgbClr val="FFFFFF"/>
                </a:solidFill>
                <a:effectLst>
                  <a:outerShdw sx="100000" sy="100000" kx="0" ky="0" algn="b" rotWithShape="0" blurRad="25400" dist="33948" dir="2700000">
                    <a:srgbClr val="3B3936"/>
                  </a:outerShdw>
                </a:effectLst>
              </a:defRPr>
            </a:pPr>
          </a:p>
        </p:txBody>
      </p:sp>
      <p:sp>
        <p:nvSpPr>
          <p:cNvPr id="141" name="四角形"/>
          <p:cNvSpPr/>
          <p:nvPr/>
        </p:nvSpPr>
        <p:spPr>
          <a:xfrm>
            <a:off x="6254608" y="9193483"/>
            <a:ext cx="5459173" cy="4103826"/>
          </a:xfrm>
          <a:prstGeom prst="rect">
            <a:avLst/>
          </a:prstGeom>
          <a:blipFill>
            <a:blip r:embed="rId3"/>
          </a:blipFill>
          <a:ln w="12700">
            <a:miter lim="400000"/>
          </a:ln>
        </p:spPr>
        <p:txBody>
          <a:bodyPr lIns="50800" tIns="50800" rIns="50800" bIns="50800" anchor="ctr"/>
          <a:lstStyle/>
          <a:p>
            <a:pPr>
              <a:defRPr sz="4400">
                <a:solidFill>
                  <a:srgbClr val="FFFFFF"/>
                </a:solidFill>
                <a:effectLst>
                  <a:outerShdw sx="100000" sy="100000" kx="0" ky="0" algn="b" rotWithShape="0" blurRad="25400" dist="33948" dir="2700000">
                    <a:srgbClr val="3B3936"/>
                  </a:outerShdw>
                </a:effectLst>
              </a:defRPr>
            </a:pPr>
          </a:p>
        </p:txBody>
      </p:sp>
      <p:sp>
        <p:nvSpPr>
          <p:cNvPr id="142" name="四角形"/>
          <p:cNvSpPr/>
          <p:nvPr/>
        </p:nvSpPr>
        <p:spPr>
          <a:xfrm>
            <a:off x="12042103" y="9193483"/>
            <a:ext cx="5459173" cy="4103826"/>
          </a:xfrm>
          <a:prstGeom prst="rect">
            <a:avLst/>
          </a:prstGeom>
          <a:blipFill>
            <a:blip r:embed="rId4"/>
          </a:blipFill>
          <a:ln w="12700">
            <a:miter lim="400000"/>
          </a:ln>
        </p:spPr>
        <p:txBody>
          <a:bodyPr lIns="50800" tIns="50800" rIns="50800" bIns="50800" anchor="ctr"/>
          <a:lstStyle/>
          <a:p>
            <a:pPr>
              <a:defRPr sz="4400">
                <a:solidFill>
                  <a:srgbClr val="FFFFFF"/>
                </a:solidFill>
                <a:effectLst>
                  <a:outerShdw sx="100000" sy="100000" kx="0" ky="0" algn="b" rotWithShape="0" blurRad="25400" dist="33948" dir="2700000">
                    <a:srgbClr val="3B3936"/>
                  </a:outerShdw>
                </a:effectLst>
              </a:defRPr>
            </a:pPr>
          </a:p>
        </p:txBody>
      </p:sp>
      <p:sp>
        <p:nvSpPr>
          <p:cNvPr id="143" name="参考研究例…"/>
          <p:cNvSpPr txBox="1"/>
          <p:nvPr/>
        </p:nvSpPr>
        <p:spPr>
          <a:xfrm>
            <a:off x="18045532" y="9193483"/>
            <a:ext cx="5555124" cy="410382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defTabSz="800735">
              <a:lnSpc>
                <a:spcPct val="90000"/>
              </a:lnSpc>
              <a:defRPr sz="4947">
                <a:solidFill>
                  <a:srgbClr val="D93E2B"/>
                </a:solidFill>
                <a:latin typeface="+mn-lt"/>
                <a:ea typeface="+mn-ea"/>
                <a:cs typeface="+mn-cs"/>
                <a:sym typeface="Bodoni SvtyTwo ITC TT-Book"/>
              </a:defRPr>
            </a:pPr>
            <a:r>
              <a:t>参考研究例</a:t>
            </a:r>
          </a:p>
          <a:p>
            <a:pPr marL="591312" indent="-591312" algn="l" defTabSz="800735">
              <a:buClr>
                <a:srgbClr val="929292"/>
              </a:buClr>
              <a:buSzPct val="60000"/>
              <a:buFont typeface="Zapf Dingbats"/>
              <a:buChar char="❖"/>
              <a:defRPr sz="4850"/>
            </a:pPr>
            <a:r>
              <a:t>なにか参考になったりする事例や研究例があれば</a:t>
            </a:r>
          </a:p>
        </p:txBody>
      </p:sp>
      <p:sp>
        <p:nvSpPr>
          <p:cNvPr id="144" name="図でアイディアを示す。１−３枚。"/>
          <p:cNvSpPr txBox="1"/>
          <p:nvPr/>
        </p:nvSpPr>
        <p:spPr>
          <a:xfrm>
            <a:off x="12108700" y="9193483"/>
            <a:ext cx="5555123" cy="410382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nSpc>
                <a:spcPct val="90000"/>
              </a:lnSpc>
              <a:defRPr sz="5100">
                <a:solidFill>
                  <a:srgbClr val="D93E2B"/>
                </a:solidFill>
                <a:latin typeface="+mn-lt"/>
                <a:ea typeface="+mn-ea"/>
                <a:cs typeface="+mn-cs"/>
                <a:sym typeface="Bodoni SvtyTwo ITC TT-Book"/>
              </a:defRPr>
            </a:lvl1pPr>
          </a:lstStyle>
          <a:p>
            <a:pPr/>
            <a:r>
              <a:t>図でアイディアを示す。１−３枚。</a:t>
            </a:r>
          </a:p>
        </p:txBody>
      </p:sp>
    </p:spTree>
  </p:cSld>
  <p:clrMapOvr>
    <a:masterClrMapping/>
  </p:clrMapOvr>
  <p:transition xmlns:p14="http://schemas.microsoft.com/office/powerpoint/2010/main" spd="med" advClick="1"/>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New_Template4">
  <a:themeElements>
    <a:clrScheme name="New_Template4">
      <a:dk1>
        <a:srgbClr val="414141"/>
      </a:dk1>
      <a:lt1>
        <a:srgbClr val="004141"/>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FFFFFF"/>
            </a:solidFill>
            <a:effectLst>
              <a:outerShdw sx="100000" sy="100000" kx="0" ky="0" algn="b" rotWithShape="0" blurRad="25400" dist="33948" dir="270000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4">
  <a:themeElements>
    <a:clrScheme name="New_Template4">
      <a:dk1>
        <a:srgbClr val="000000"/>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FFFFFF"/>
            </a:solidFill>
            <a:effectLst>
              <a:outerShdw sx="100000" sy="100000" kx="0" ky="0" algn="b" rotWithShape="0" blurRad="25400" dist="33948" dir="270000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