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7" r:id="rId3"/>
    <p:sldId id="261" r:id="rId4"/>
    <p:sldId id="258" r:id="rId5"/>
    <p:sldId id="262" r:id="rId6"/>
    <p:sldId id="263" r:id="rId7"/>
    <p:sldId id="259" r:id="rId8"/>
    <p:sldId id="256" r:id="rId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2" d="100"/>
          <a:sy n="52" d="100"/>
        </p:scale>
        <p:origin x="87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5D5583-CA63-4CBC-B943-FAEE1449C782}"/>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98B09C3-1FC2-48BE-B005-19D1B79364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DD069B4A-FF85-4B38-9C63-C4C49E03EA93}"/>
              </a:ext>
            </a:extLst>
          </p:cNvPr>
          <p:cNvSpPr>
            <a:spLocks noGrp="1"/>
          </p:cNvSpPr>
          <p:nvPr>
            <p:ph type="dt" sz="half" idx="10"/>
          </p:nvPr>
        </p:nvSpPr>
        <p:spPr/>
        <p:txBody>
          <a:bodyPr/>
          <a:lstStyle/>
          <a:p>
            <a:fld id="{1943AB7D-3BA2-436B-80B2-7D063913FE4E}" type="datetimeFigureOut">
              <a:rPr kumimoji="1" lang="ja-JP" altLang="en-US" smtClean="0"/>
              <a:t>2022/4/14</a:t>
            </a:fld>
            <a:endParaRPr kumimoji="1" lang="ja-JP" altLang="en-US"/>
          </a:p>
        </p:txBody>
      </p:sp>
      <p:sp>
        <p:nvSpPr>
          <p:cNvPr id="5" name="フッター プレースホルダー 4">
            <a:extLst>
              <a:ext uri="{FF2B5EF4-FFF2-40B4-BE49-F238E27FC236}">
                <a16:creationId xmlns:a16="http://schemas.microsoft.com/office/drawing/2014/main" id="{C301E534-19E8-4717-92F4-9DD03332C65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DD8DDB7-C62F-488B-82DB-9A257512B38D}"/>
              </a:ext>
            </a:extLst>
          </p:cNvPr>
          <p:cNvSpPr>
            <a:spLocks noGrp="1"/>
          </p:cNvSpPr>
          <p:nvPr>
            <p:ph type="sldNum" sz="quarter" idx="12"/>
          </p:nvPr>
        </p:nvSpPr>
        <p:spPr/>
        <p:txBody>
          <a:bodyPr/>
          <a:lstStyle/>
          <a:p>
            <a:fld id="{AB5D942F-022A-4DE5-9DEF-5E6BC24EDFC9}" type="slidenum">
              <a:rPr kumimoji="1" lang="ja-JP" altLang="en-US" smtClean="0"/>
              <a:t>‹#›</a:t>
            </a:fld>
            <a:endParaRPr kumimoji="1" lang="ja-JP" altLang="en-US"/>
          </a:p>
        </p:txBody>
      </p:sp>
    </p:spTree>
    <p:extLst>
      <p:ext uri="{BB962C8B-B14F-4D97-AF65-F5344CB8AC3E}">
        <p14:creationId xmlns:p14="http://schemas.microsoft.com/office/powerpoint/2010/main" val="4236213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F11C9E6-7834-45D4-850C-12B3A9FDA625}"/>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59B3D03-5FFA-4927-B7F8-DA43F08B917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77E3B9A-575C-4D24-B807-505FB5455398}"/>
              </a:ext>
            </a:extLst>
          </p:cNvPr>
          <p:cNvSpPr>
            <a:spLocks noGrp="1"/>
          </p:cNvSpPr>
          <p:nvPr>
            <p:ph type="dt" sz="half" idx="10"/>
          </p:nvPr>
        </p:nvSpPr>
        <p:spPr/>
        <p:txBody>
          <a:bodyPr/>
          <a:lstStyle/>
          <a:p>
            <a:fld id="{1943AB7D-3BA2-436B-80B2-7D063913FE4E}" type="datetimeFigureOut">
              <a:rPr kumimoji="1" lang="ja-JP" altLang="en-US" smtClean="0"/>
              <a:t>2022/4/14</a:t>
            </a:fld>
            <a:endParaRPr kumimoji="1" lang="ja-JP" altLang="en-US"/>
          </a:p>
        </p:txBody>
      </p:sp>
      <p:sp>
        <p:nvSpPr>
          <p:cNvPr id="5" name="フッター プレースホルダー 4">
            <a:extLst>
              <a:ext uri="{FF2B5EF4-FFF2-40B4-BE49-F238E27FC236}">
                <a16:creationId xmlns:a16="http://schemas.microsoft.com/office/drawing/2014/main" id="{DBA79C5A-1C9D-44A2-9876-0E36AA651A1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7782ACD-E664-49B8-9C04-76F71D47CCA2}"/>
              </a:ext>
            </a:extLst>
          </p:cNvPr>
          <p:cNvSpPr>
            <a:spLocks noGrp="1"/>
          </p:cNvSpPr>
          <p:nvPr>
            <p:ph type="sldNum" sz="quarter" idx="12"/>
          </p:nvPr>
        </p:nvSpPr>
        <p:spPr/>
        <p:txBody>
          <a:bodyPr/>
          <a:lstStyle/>
          <a:p>
            <a:fld id="{AB5D942F-022A-4DE5-9DEF-5E6BC24EDFC9}" type="slidenum">
              <a:rPr kumimoji="1" lang="ja-JP" altLang="en-US" smtClean="0"/>
              <a:t>‹#›</a:t>
            </a:fld>
            <a:endParaRPr kumimoji="1" lang="ja-JP" altLang="en-US"/>
          </a:p>
        </p:txBody>
      </p:sp>
    </p:spTree>
    <p:extLst>
      <p:ext uri="{BB962C8B-B14F-4D97-AF65-F5344CB8AC3E}">
        <p14:creationId xmlns:p14="http://schemas.microsoft.com/office/powerpoint/2010/main" val="3866750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5F0A477-3EB2-4230-A423-F3458A77B21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6A9FB86-0F78-4623-8A9C-F900114F4DEB}"/>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CCCC374-C8D0-4DB7-9DE4-2135B75CF805}"/>
              </a:ext>
            </a:extLst>
          </p:cNvPr>
          <p:cNvSpPr>
            <a:spLocks noGrp="1"/>
          </p:cNvSpPr>
          <p:nvPr>
            <p:ph type="dt" sz="half" idx="10"/>
          </p:nvPr>
        </p:nvSpPr>
        <p:spPr/>
        <p:txBody>
          <a:bodyPr/>
          <a:lstStyle/>
          <a:p>
            <a:fld id="{1943AB7D-3BA2-436B-80B2-7D063913FE4E}" type="datetimeFigureOut">
              <a:rPr kumimoji="1" lang="ja-JP" altLang="en-US" smtClean="0"/>
              <a:t>2022/4/14</a:t>
            </a:fld>
            <a:endParaRPr kumimoji="1" lang="ja-JP" altLang="en-US"/>
          </a:p>
        </p:txBody>
      </p:sp>
      <p:sp>
        <p:nvSpPr>
          <p:cNvPr id="5" name="フッター プレースホルダー 4">
            <a:extLst>
              <a:ext uri="{FF2B5EF4-FFF2-40B4-BE49-F238E27FC236}">
                <a16:creationId xmlns:a16="http://schemas.microsoft.com/office/drawing/2014/main" id="{D48C6EC2-878B-4FB5-986A-373FFBCBB21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46E0118-138F-4990-AE95-38233240EE9F}"/>
              </a:ext>
            </a:extLst>
          </p:cNvPr>
          <p:cNvSpPr>
            <a:spLocks noGrp="1"/>
          </p:cNvSpPr>
          <p:nvPr>
            <p:ph type="sldNum" sz="quarter" idx="12"/>
          </p:nvPr>
        </p:nvSpPr>
        <p:spPr/>
        <p:txBody>
          <a:bodyPr/>
          <a:lstStyle/>
          <a:p>
            <a:fld id="{AB5D942F-022A-4DE5-9DEF-5E6BC24EDFC9}" type="slidenum">
              <a:rPr kumimoji="1" lang="ja-JP" altLang="en-US" smtClean="0"/>
              <a:t>‹#›</a:t>
            </a:fld>
            <a:endParaRPr kumimoji="1" lang="ja-JP" altLang="en-US"/>
          </a:p>
        </p:txBody>
      </p:sp>
    </p:spTree>
    <p:extLst>
      <p:ext uri="{BB962C8B-B14F-4D97-AF65-F5344CB8AC3E}">
        <p14:creationId xmlns:p14="http://schemas.microsoft.com/office/powerpoint/2010/main" val="3037044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66A3046-E6F8-4356-A8B7-CB5C59C6F0B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8639976-9363-4961-8522-047913D1A54D}"/>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B346312-FA06-493D-B871-47ED9E56CFBB}"/>
              </a:ext>
            </a:extLst>
          </p:cNvPr>
          <p:cNvSpPr>
            <a:spLocks noGrp="1"/>
          </p:cNvSpPr>
          <p:nvPr>
            <p:ph type="dt" sz="half" idx="10"/>
          </p:nvPr>
        </p:nvSpPr>
        <p:spPr/>
        <p:txBody>
          <a:bodyPr/>
          <a:lstStyle/>
          <a:p>
            <a:fld id="{1943AB7D-3BA2-436B-80B2-7D063913FE4E}" type="datetimeFigureOut">
              <a:rPr kumimoji="1" lang="ja-JP" altLang="en-US" smtClean="0"/>
              <a:t>2022/4/14</a:t>
            </a:fld>
            <a:endParaRPr kumimoji="1" lang="ja-JP" altLang="en-US"/>
          </a:p>
        </p:txBody>
      </p:sp>
      <p:sp>
        <p:nvSpPr>
          <p:cNvPr id="5" name="フッター プレースホルダー 4">
            <a:extLst>
              <a:ext uri="{FF2B5EF4-FFF2-40B4-BE49-F238E27FC236}">
                <a16:creationId xmlns:a16="http://schemas.microsoft.com/office/drawing/2014/main" id="{32151F8B-170B-4DAC-85F1-C8D1E8B3391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9D9337E-B6FF-447A-A435-6C1B752DD6EF}"/>
              </a:ext>
            </a:extLst>
          </p:cNvPr>
          <p:cNvSpPr>
            <a:spLocks noGrp="1"/>
          </p:cNvSpPr>
          <p:nvPr>
            <p:ph type="sldNum" sz="quarter" idx="12"/>
          </p:nvPr>
        </p:nvSpPr>
        <p:spPr/>
        <p:txBody>
          <a:bodyPr/>
          <a:lstStyle/>
          <a:p>
            <a:fld id="{AB5D942F-022A-4DE5-9DEF-5E6BC24EDFC9}" type="slidenum">
              <a:rPr kumimoji="1" lang="ja-JP" altLang="en-US" smtClean="0"/>
              <a:t>‹#›</a:t>
            </a:fld>
            <a:endParaRPr kumimoji="1" lang="ja-JP" altLang="en-US"/>
          </a:p>
        </p:txBody>
      </p:sp>
    </p:spTree>
    <p:extLst>
      <p:ext uri="{BB962C8B-B14F-4D97-AF65-F5344CB8AC3E}">
        <p14:creationId xmlns:p14="http://schemas.microsoft.com/office/powerpoint/2010/main" val="2665725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4A0EDF-6BC7-4131-B624-50C84B44B83D}"/>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C45E94B-B524-4955-AB47-0807669BEB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6EE9FF7F-86B2-46B3-9453-70A5D61CD689}"/>
              </a:ext>
            </a:extLst>
          </p:cNvPr>
          <p:cNvSpPr>
            <a:spLocks noGrp="1"/>
          </p:cNvSpPr>
          <p:nvPr>
            <p:ph type="dt" sz="half" idx="10"/>
          </p:nvPr>
        </p:nvSpPr>
        <p:spPr/>
        <p:txBody>
          <a:bodyPr/>
          <a:lstStyle/>
          <a:p>
            <a:fld id="{1943AB7D-3BA2-436B-80B2-7D063913FE4E}" type="datetimeFigureOut">
              <a:rPr kumimoji="1" lang="ja-JP" altLang="en-US" smtClean="0"/>
              <a:t>2022/4/14</a:t>
            </a:fld>
            <a:endParaRPr kumimoji="1" lang="ja-JP" altLang="en-US"/>
          </a:p>
        </p:txBody>
      </p:sp>
      <p:sp>
        <p:nvSpPr>
          <p:cNvPr id="5" name="フッター プレースホルダー 4">
            <a:extLst>
              <a:ext uri="{FF2B5EF4-FFF2-40B4-BE49-F238E27FC236}">
                <a16:creationId xmlns:a16="http://schemas.microsoft.com/office/drawing/2014/main" id="{05169080-DBEA-4148-BA79-5B0D6EB582E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516867C-99CA-4279-B6B1-10A139456A19}"/>
              </a:ext>
            </a:extLst>
          </p:cNvPr>
          <p:cNvSpPr>
            <a:spLocks noGrp="1"/>
          </p:cNvSpPr>
          <p:nvPr>
            <p:ph type="sldNum" sz="quarter" idx="12"/>
          </p:nvPr>
        </p:nvSpPr>
        <p:spPr/>
        <p:txBody>
          <a:bodyPr/>
          <a:lstStyle/>
          <a:p>
            <a:fld id="{AB5D942F-022A-4DE5-9DEF-5E6BC24EDFC9}" type="slidenum">
              <a:rPr kumimoji="1" lang="ja-JP" altLang="en-US" smtClean="0"/>
              <a:t>‹#›</a:t>
            </a:fld>
            <a:endParaRPr kumimoji="1" lang="ja-JP" altLang="en-US"/>
          </a:p>
        </p:txBody>
      </p:sp>
    </p:spTree>
    <p:extLst>
      <p:ext uri="{BB962C8B-B14F-4D97-AF65-F5344CB8AC3E}">
        <p14:creationId xmlns:p14="http://schemas.microsoft.com/office/powerpoint/2010/main" val="2326381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619CAF-76A1-4C0B-8E5A-C2945AAA590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666EE46-0E80-4D20-963C-FB7663F6655A}"/>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0D7FC16-3485-48DA-86D4-9F62CFA92A1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87B6EA0-FB52-4D9A-9DBC-877C5D2F9B05}"/>
              </a:ext>
            </a:extLst>
          </p:cNvPr>
          <p:cNvSpPr>
            <a:spLocks noGrp="1"/>
          </p:cNvSpPr>
          <p:nvPr>
            <p:ph type="dt" sz="half" idx="10"/>
          </p:nvPr>
        </p:nvSpPr>
        <p:spPr/>
        <p:txBody>
          <a:bodyPr/>
          <a:lstStyle/>
          <a:p>
            <a:fld id="{1943AB7D-3BA2-436B-80B2-7D063913FE4E}" type="datetimeFigureOut">
              <a:rPr kumimoji="1" lang="ja-JP" altLang="en-US" smtClean="0"/>
              <a:t>2022/4/14</a:t>
            </a:fld>
            <a:endParaRPr kumimoji="1" lang="ja-JP" altLang="en-US"/>
          </a:p>
        </p:txBody>
      </p:sp>
      <p:sp>
        <p:nvSpPr>
          <p:cNvPr id="6" name="フッター プレースホルダー 5">
            <a:extLst>
              <a:ext uri="{FF2B5EF4-FFF2-40B4-BE49-F238E27FC236}">
                <a16:creationId xmlns:a16="http://schemas.microsoft.com/office/drawing/2014/main" id="{EA4E0A05-38F7-4D0F-BE36-27DBB0C8E89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88974A0-A911-4800-A0C2-C0EB5ACE8270}"/>
              </a:ext>
            </a:extLst>
          </p:cNvPr>
          <p:cNvSpPr>
            <a:spLocks noGrp="1"/>
          </p:cNvSpPr>
          <p:nvPr>
            <p:ph type="sldNum" sz="quarter" idx="12"/>
          </p:nvPr>
        </p:nvSpPr>
        <p:spPr/>
        <p:txBody>
          <a:bodyPr/>
          <a:lstStyle/>
          <a:p>
            <a:fld id="{AB5D942F-022A-4DE5-9DEF-5E6BC24EDFC9}" type="slidenum">
              <a:rPr kumimoji="1" lang="ja-JP" altLang="en-US" smtClean="0"/>
              <a:t>‹#›</a:t>
            </a:fld>
            <a:endParaRPr kumimoji="1" lang="ja-JP" altLang="en-US"/>
          </a:p>
        </p:txBody>
      </p:sp>
    </p:spTree>
    <p:extLst>
      <p:ext uri="{BB962C8B-B14F-4D97-AF65-F5344CB8AC3E}">
        <p14:creationId xmlns:p14="http://schemas.microsoft.com/office/powerpoint/2010/main" val="847832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79EA2F-92C2-4610-8CE2-DA437CF0CF7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355A468-DC6A-4F0D-94E8-33A3048680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0B19DCB-930B-4AC5-8F80-03A140AEF128}"/>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0F47450-1DA2-4AF4-BE7A-67732739CD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6C953ACA-2A04-44EC-BE9C-69FE2FC581CF}"/>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A1ED49D-0E43-4CBE-9F9B-3B323FFF7B4A}"/>
              </a:ext>
            </a:extLst>
          </p:cNvPr>
          <p:cNvSpPr>
            <a:spLocks noGrp="1"/>
          </p:cNvSpPr>
          <p:nvPr>
            <p:ph type="dt" sz="half" idx="10"/>
          </p:nvPr>
        </p:nvSpPr>
        <p:spPr/>
        <p:txBody>
          <a:bodyPr/>
          <a:lstStyle/>
          <a:p>
            <a:fld id="{1943AB7D-3BA2-436B-80B2-7D063913FE4E}" type="datetimeFigureOut">
              <a:rPr kumimoji="1" lang="ja-JP" altLang="en-US" smtClean="0"/>
              <a:t>2022/4/14</a:t>
            </a:fld>
            <a:endParaRPr kumimoji="1" lang="ja-JP" altLang="en-US"/>
          </a:p>
        </p:txBody>
      </p:sp>
      <p:sp>
        <p:nvSpPr>
          <p:cNvPr id="8" name="フッター プレースホルダー 7">
            <a:extLst>
              <a:ext uri="{FF2B5EF4-FFF2-40B4-BE49-F238E27FC236}">
                <a16:creationId xmlns:a16="http://schemas.microsoft.com/office/drawing/2014/main" id="{DB1FF73B-4C6F-47A1-B8FB-CC79B534FD3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B9E30733-0F11-4782-AE83-A5B44813D875}"/>
              </a:ext>
            </a:extLst>
          </p:cNvPr>
          <p:cNvSpPr>
            <a:spLocks noGrp="1"/>
          </p:cNvSpPr>
          <p:nvPr>
            <p:ph type="sldNum" sz="quarter" idx="12"/>
          </p:nvPr>
        </p:nvSpPr>
        <p:spPr/>
        <p:txBody>
          <a:bodyPr/>
          <a:lstStyle/>
          <a:p>
            <a:fld id="{AB5D942F-022A-4DE5-9DEF-5E6BC24EDFC9}" type="slidenum">
              <a:rPr kumimoji="1" lang="ja-JP" altLang="en-US" smtClean="0"/>
              <a:t>‹#›</a:t>
            </a:fld>
            <a:endParaRPr kumimoji="1" lang="ja-JP" altLang="en-US"/>
          </a:p>
        </p:txBody>
      </p:sp>
    </p:spTree>
    <p:extLst>
      <p:ext uri="{BB962C8B-B14F-4D97-AF65-F5344CB8AC3E}">
        <p14:creationId xmlns:p14="http://schemas.microsoft.com/office/powerpoint/2010/main" val="2225225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3FEC69-B7E6-45D7-9B79-2329FC1FDF2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E644ADC-62BB-44F5-8A52-D36CAD95F9CB}"/>
              </a:ext>
            </a:extLst>
          </p:cNvPr>
          <p:cNvSpPr>
            <a:spLocks noGrp="1"/>
          </p:cNvSpPr>
          <p:nvPr>
            <p:ph type="dt" sz="half" idx="10"/>
          </p:nvPr>
        </p:nvSpPr>
        <p:spPr/>
        <p:txBody>
          <a:bodyPr/>
          <a:lstStyle/>
          <a:p>
            <a:fld id="{1943AB7D-3BA2-436B-80B2-7D063913FE4E}" type="datetimeFigureOut">
              <a:rPr kumimoji="1" lang="ja-JP" altLang="en-US" smtClean="0"/>
              <a:t>2022/4/14</a:t>
            </a:fld>
            <a:endParaRPr kumimoji="1" lang="ja-JP" altLang="en-US"/>
          </a:p>
        </p:txBody>
      </p:sp>
      <p:sp>
        <p:nvSpPr>
          <p:cNvPr id="4" name="フッター プレースホルダー 3">
            <a:extLst>
              <a:ext uri="{FF2B5EF4-FFF2-40B4-BE49-F238E27FC236}">
                <a16:creationId xmlns:a16="http://schemas.microsoft.com/office/drawing/2014/main" id="{7EDED3E4-B513-48FD-831F-271CEB8131E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DD233BC-7343-41EE-A34D-6924B9DEC2A1}"/>
              </a:ext>
            </a:extLst>
          </p:cNvPr>
          <p:cNvSpPr>
            <a:spLocks noGrp="1"/>
          </p:cNvSpPr>
          <p:nvPr>
            <p:ph type="sldNum" sz="quarter" idx="12"/>
          </p:nvPr>
        </p:nvSpPr>
        <p:spPr/>
        <p:txBody>
          <a:bodyPr/>
          <a:lstStyle/>
          <a:p>
            <a:fld id="{AB5D942F-022A-4DE5-9DEF-5E6BC24EDFC9}" type="slidenum">
              <a:rPr kumimoji="1" lang="ja-JP" altLang="en-US" smtClean="0"/>
              <a:t>‹#›</a:t>
            </a:fld>
            <a:endParaRPr kumimoji="1" lang="ja-JP" altLang="en-US"/>
          </a:p>
        </p:txBody>
      </p:sp>
    </p:spTree>
    <p:extLst>
      <p:ext uri="{BB962C8B-B14F-4D97-AF65-F5344CB8AC3E}">
        <p14:creationId xmlns:p14="http://schemas.microsoft.com/office/powerpoint/2010/main" val="2614376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CBA2FC1C-86C1-428E-829E-238807064445}"/>
              </a:ext>
            </a:extLst>
          </p:cNvPr>
          <p:cNvSpPr>
            <a:spLocks noGrp="1"/>
          </p:cNvSpPr>
          <p:nvPr>
            <p:ph type="dt" sz="half" idx="10"/>
          </p:nvPr>
        </p:nvSpPr>
        <p:spPr/>
        <p:txBody>
          <a:bodyPr/>
          <a:lstStyle/>
          <a:p>
            <a:fld id="{1943AB7D-3BA2-436B-80B2-7D063913FE4E}" type="datetimeFigureOut">
              <a:rPr kumimoji="1" lang="ja-JP" altLang="en-US" smtClean="0"/>
              <a:t>2022/4/14</a:t>
            </a:fld>
            <a:endParaRPr kumimoji="1" lang="ja-JP" altLang="en-US"/>
          </a:p>
        </p:txBody>
      </p:sp>
      <p:sp>
        <p:nvSpPr>
          <p:cNvPr id="3" name="フッター プレースホルダー 2">
            <a:extLst>
              <a:ext uri="{FF2B5EF4-FFF2-40B4-BE49-F238E27FC236}">
                <a16:creationId xmlns:a16="http://schemas.microsoft.com/office/drawing/2014/main" id="{E8992D6D-E6E9-4E81-AEF4-450EAEED10F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AFB573B-5333-4C08-88EB-6047F3999148}"/>
              </a:ext>
            </a:extLst>
          </p:cNvPr>
          <p:cNvSpPr>
            <a:spLocks noGrp="1"/>
          </p:cNvSpPr>
          <p:nvPr>
            <p:ph type="sldNum" sz="quarter" idx="12"/>
          </p:nvPr>
        </p:nvSpPr>
        <p:spPr/>
        <p:txBody>
          <a:bodyPr/>
          <a:lstStyle/>
          <a:p>
            <a:fld id="{AB5D942F-022A-4DE5-9DEF-5E6BC24EDFC9}" type="slidenum">
              <a:rPr kumimoji="1" lang="ja-JP" altLang="en-US" smtClean="0"/>
              <a:t>‹#›</a:t>
            </a:fld>
            <a:endParaRPr kumimoji="1" lang="ja-JP" altLang="en-US"/>
          </a:p>
        </p:txBody>
      </p:sp>
    </p:spTree>
    <p:extLst>
      <p:ext uri="{BB962C8B-B14F-4D97-AF65-F5344CB8AC3E}">
        <p14:creationId xmlns:p14="http://schemas.microsoft.com/office/powerpoint/2010/main" val="3676334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BC0B78-9728-4BE3-9A65-3CABC8F7AE7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8A2B054-C8E5-4549-AEA3-A70DAA3998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476D84E-BABE-407E-AE04-81C1A21436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859E2F6-52DC-454C-9FE8-68A973E26762}"/>
              </a:ext>
            </a:extLst>
          </p:cNvPr>
          <p:cNvSpPr>
            <a:spLocks noGrp="1"/>
          </p:cNvSpPr>
          <p:nvPr>
            <p:ph type="dt" sz="half" idx="10"/>
          </p:nvPr>
        </p:nvSpPr>
        <p:spPr/>
        <p:txBody>
          <a:bodyPr/>
          <a:lstStyle/>
          <a:p>
            <a:fld id="{1943AB7D-3BA2-436B-80B2-7D063913FE4E}" type="datetimeFigureOut">
              <a:rPr kumimoji="1" lang="ja-JP" altLang="en-US" smtClean="0"/>
              <a:t>2022/4/14</a:t>
            </a:fld>
            <a:endParaRPr kumimoji="1" lang="ja-JP" altLang="en-US"/>
          </a:p>
        </p:txBody>
      </p:sp>
      <p:sp>
        <p:nvSpPr>
          <p:cNvPr id="6" name="フッター プレースホルダー 5">
            <a:extLst>
              <a:ext uri="{FF2B5EF4-FFF2-40B4-BE49-F238E27FC236}">
                <a16:creationId xmlns:a16="http://schemas.microsoft.com/office/drawing/2014/main" id="{D3453145-F740-4CFC-B411-E0D956561AF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3EA0D4A-7E3F-4B6F-AE56-D3A565CAD3BA}"/>
              </a:ext>
            </a:extLst>
          </p:cNvPr>
          <p:cNvSpPr>
            <a:spLocks noGrp="1"/>
          </p:cNvSpPr>
          <p:nvPr>
            <p:ph type="sldNum" sz="quarter" idx="12"/>
          </p:nvPr>
        </p:nvSpPr>
        <p:spPr/>
        <p:txBody>
          <a:bodyPr/>
          <a:lstStyle/>
          <a:p>
            <a:fld id="{AB5D942F-022A-4DE5-9DEF-5E6BC24EDFC9}" type="slidenum">
              <a:rPr kumimoji="1" lang="ja-JP" altLang="en-US" smtClean="0"/>
              <a:t>‹#›</a:t>
            </a:fld>
            <a:endParaRPr kumimoji="1" lang="ja-JP" altLang="en-US"/>
          </a:p>
        </p:txBody>
      </p:sp>
    </p:spTree>
    <p:extLst>
      <p:ext uri="{BB962C8B-B14F-4D97-AF65-F5344CB8AC3E}">
        <p14:creationId xmlns:p14="http://schemas.microsoft.com/office/powerpoint/2010/main" val="3652792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40B42C-BB24-4F41-9788-BCB541F662C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6C42EF79-B906-4883-8213-616D7B7C63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3EA599E-3A06-4D1D-A93C-0F78C00CC8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63D08E2-CB76-487D-8195-469DBCACC1A4}"/>
              </a:ext>
            </a:extLst>
          </p:cNvPr>
          <p:cNvSpPr>
            <a:spLocks noGrp="1"/>
          </p:cNvSpPr>
          <p:nvPr>
            <p:ph type="dt" sz="half" idx="10"/>
          </p:nvPr>
        </p:nvSpPr>
        <p:spPr/>
        <p:txBody>
          <a:bodyPr/>
          <a:lstStyle/>
          <a:p>
            <a:fld id="{1943AB7D-3BA2-436B-80B2-7D063913FE4E}" type="datetimeFigureOut">
              <a:rPr kumimoji="1" lang="ja-JP" altLang="en-US" smtClean="0"/>
              <a:t>2022/4/14</a:t>
            </a:fld>
            <a:endParaRPr kumimoji="1" lang="ja-JP" altLang="en-US"/>
          </a:p>
        </p:txBody>
      </p:sp>
      <p:sp>
        <p:nvSpPr>
          <p:cNvPr id="6" name="フッター プレースホルダー 5">
            <a:extLst>
              <a:ext uri="{FF2B5EF4-FFF2-40B4-BE49-F238E27FC236}">
                <a16:creationId xmlns:a16="http://schemas.microsoft.com/office/drawing/2014/main" id="{4C4C1125-D5BD-48F3-9FB9-EC6B3499851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1F8D73D-F3CE-4237-9C38-703D41D09AB8}"/>
              </a:ext>
            </a:extLst>
          </p:cNvPr>
          <p:cNvSpPr>
            <a:spLocks noGrp="1"/>
          </p:cNvSpPr>
          <p:nvPr>
            <p:ph type="sldNum" sz="quarter" idx="12"/>
          </p:nvPr>
        </p:nvSpPr>
        <p:spPr/>
        <p:txBody>
          <a:bodyPr/>
          <a:lstStyle/>
          <a:p>
            <a:fld id="{AB5D942F-022A-4DE5-9DEF-5E6BC24EDFC9}" type="slidenum">
              <a:rPr kumimoji="1" lang="ja-JP" altLang="en-US" smtClean="0"/>
              <a:t>‹#›</a:t>
            </a:fld>
            <a:endParaRPr kumimoji="1" lang="ja-JP" altLang="en-US"/>
          </a:p>
        </p:txBody>
      </p:sp>
    </p:spTree>
    <p:extLst>
      <p:ext uri="{BB962C8B-B14F-4D97-AF65-F5344CB8AC3E}">
        <p14:creationId xmlns:p14="http://schemas.microsoft.com/office/powerpoint/2010/main" val="3001984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F67AFED-9C16-43AC-B30D-D2E14F609E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C13030F-80BC-4CC3-B7E9-B22CC16D7F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4C31A6B-A9DB-4970-9960-F7E4C2E8CE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43AB7D-3BA2-436B-80B2-7D063913FE4E}" type="datetimeFigureOut">
              <a:rPr kumimoji="1" lang="ja-JP" altLang="en-US" smtClean="0"/>
              <a:t>2022/4/14</a:t>
            </a:fld>
            <a:endParaRPr kumimoji="1" lang="ja-JP" altLang="en-US"/>
          </a:p>
        </p:txBody>
      </p:sp>
      <p:sp>
        <p:nvSpPr>
          <p:cNvPr id="5" name="フッター プレースホルダー 4">
            <a:extLst>
              <a:ext uri="{FF2B5EF4-FFF2-40B4-BE49-F238E27FC236}">
                <a16:creationId xmlns:a16="http://schemas.microsoft.com/office/drawing/2014/main" id="{99C571EB-6525-4373-B514-DA4BCF4F5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5D96808-CAF0-4F78-9860-284CBC2089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5D942F-022A-4DE5-9DEF-5E6BC24EDFC9}" type="slidenum">
              <a:rPr kumimoji="1" lang="ja-JP" altLang="en-US" smtClean="0"/>
              <a:t>‹#›</a:t>
            </a:fld>
            <a:endParaRPr kumimoji="1" lang="ja-JP" altLang="en-US"/>
          </a:p>
        </p:txBody>
      </p:sp>
    </p:spTree>
    <p:extLst>
      <p:ext uri="{BB962C8B-B14F-4D97-AF65-F5344CB8AC3E}">
        <p14:creationId xmlns:p14="http://schemas.microsoft.com/office/powerpoint/2010/main" val="2244118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3531EF-2FE5-4AC6-A0DF-3655A66913DA}"/>
              </a:ext>
            </a:extLst>
          </p:cNvPr>
          <p:cNvSpPr>
            <a:spLocks noGrp="1"/>
          </p:cNvSpPr>
          <p:nvPr>
            <p:ph type="ctrTitle"/>
          </p:nvPr>
        </p:nvSpPr>
        <p:spPr/>
        <p:txBody>
          <a:bodyPr/>
          <a:lstStyle/>
          <a:p>
            <a:r>
              <a:rPr kumimoji="1" lang="ja-JP" altLang="en-US" dirty="0"/>
              <a:t>春課題</a:t>
            </a:r>
          </a:p>
        </p:txBody>
      </p:sp>
      <p:sp>
        <p:nvSpPr>
          <p:cNvPr id="3" name="字幕 2">
            <a:extLst>
              <a:ext uri="{FF2B5EF4-FFF2-40B4-BE49-F238E27FC236}">
                <a16:creationId xmlns:a16="http://schemas.microsoft.com/office/drawing/2014/main" id="{78AB2FD0-D0DD-47DC-ACFB-D61E3FD6DE20}"/>
              </a:ext>
            </a:extLst>
          </p:cNvPr>
          <p:cNvSpPr>
            <a:spLocks noGrp="1"/>
          </p:cNvSpPr>
          <p:nvPr>
            <p:ph type="subTitle" idx="1"/>
          </p:nvPr>
        </p:nvSpPr>
        <p:spPr/>
        <p:txBody>
          <a:bodyPr/>
          <a:lstStyle/>
          <a:p>
            <a:r>
              <a:rPr kumimoji="1" lang="ja-JP" altLang="en-US" dirty="0"/>
              <a:t>情</a:t>
            </a:r>
            <a:r>
              <a:rPr kumimoji="1" lang="en-US" altLang="ja-JP" dirty="0"/>
              <a:t>19-0399</a:t>
            </a:r>
            <a:r>
              <a:rPr kumimoji="1" lang="ja-JP" altLang="en-US" dirty="0"/>
              <a:t>堀真麻</a:t>
            </a:r>
          </a:p>
        </p:txBody>
      </p:sp>
    </p:spTree>
    <p:extLst>
      <p:ext uri="{BB962C8B-B14F-4D97-AF65-F5344CB8AC3E}">
        <p14:creationId xmlns:p14="http://schemas.microsoft.com/office/powerpoint/2010/main" val="221756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6F79AB-95E3-40A7-ACF6-E888C4219E9D}"/>
              </a:ext>
            </a:extLst>
          </p:cNvPr>
          <p:cNvSpPr>
            <a:spLocks noGrp="1"/>
          </p:cNvSpPr>
          <p:nvPr>
            <p:ph type="title"/>
          </p:nvPr>
        </p:nvSpPr>
        <p:spPr/>
        <p:txBody>
          <a:bodyPr/>
          <a:lstStyle/>
          <a:p>
            <a:r>
              <a:rPr kumimoji="1" lang="en-US" altLang="ja-JP" dirty="0"/>
              <a:t>Unity</a:t>
            </a:r>
            <a:r>
              <a:rPr kumimoji="1" lang="ja-JP" altLang="en-US" dirty="0"/>
              <a:t>と</a:t>
            </a:r>
            <a:r>
              <a:rPr kumimoji="1" lang="en-US" altLang="ja-JP" dirty="0"/>
              <a:t>Kinect</a:t>
            </a:r>
            <a:endParaRPr kumimoji="1" lang="ja-JP" altLang="en-US" dirty="0"/>
          </a:p>
        </p:txBody>
      </p:sp>
      <p:sp>
        <p:nvSpPr>
          <p:cNvPr id="3" name="コンテンツ プレースホルダー 2">
            <a:extLst>
              <a:ext uri="{FF2B5EF4-FFF2-40B4-BE49-F238E27FC236}">
                <a16:creationId xmlns:a16="http://schemas.microsoft.com/office/drawing/2014/main" id="{C0FC2FBF-29E3-4391-8C19-45DBA1771871}"/>
              </a:ext>
            </a:extLst>
          </p:cNvPr>
          <p:cNvSpPr>
            <a:spLocks noGrp="1"/>
          </p:cNvSpPr>
          <p:nvPr>
            <p:ph idx="1"/>
          </p:nvPr>
        </p:nvSpPr>
        <p:spPr/>
        <p:txBody>
          <a:bodyPr/>
          <a:lstStyle/>
          <a:p>
            <a:pPr marL="0" indent="0">
              <a:buNone/>
            </a:pPr>
            <a:endParaRPr lang="en-US" altLang="ja-JP" sz="3200" dirty="0">
              <a:effectLst/>
              <a:latin typeface="Arial" panose="020B0604020202020204" pitchFamily="34" charset="0"/>
              <a:ea typeface="ＭＳ Ｐゴシック" panose="020B0600070205080204" pitchFamily="50" charset="-128"/>
              <a:cs typeface="MS PGothic" panose="020B0600070205080204" pitchFamily="50" charset="-128"/>
            </a:endParaRPr>
          </a:p>
          <a:p>
            <a:r>
              <a:rPr lang="en-US" altLang="ja-JP" sz="3200" dirty="0">
                <a:effectLst/>
                <a:latin typeface="Arial" panose="020B0604020202020204" pitchFamily="34" charset="0"/>
                <a:ea typeface="ＭＳ Ｐゴシック" panose="020B0600070205080204" pitchFamily="50" charset="-128"/>
                <a:cs typeface="MS PGothic" panose="020B0600070205080204" pitchFamily="50" charset="-128"/>
              </a:rPr>
              <a:t>Unity</a:t>
            </a:r>
            <a:r>
              <a:rPr lang="ja-JP" altLang="ja-JP" sz="3200" dirty="0">
                <a:effectLst/>
                <a:latin typeface="Arial" panose="020B0604020202020204" pitchFamily="34" charset="0"/>
                <a:ea typeface="ＭＳ Ｐゴシック" panose="020B0600070205080204" pitchFamily="50" charset="-128"/>
                <a:cs typeface="Arial" panose="020B0604020202020204" pitchFamily="34" charset="0"/>
              </a:rPr>
              <a:t>と</a:t>
            </a:r>
            <a:r>
              <a:rPr lang="en-US" altLang="ja-JP" sz="3200" dirty="0">
                <a:effectLst/>
                <a:latin typeface="Arial" panose="020B0604020202020204" pitchFamily="34" charset="0"/>
                <a:ea typeface="ＭＳ Ｐゴシック" panose="020B0600070205080204" pitchFamily="50" charset="-128"/>
                <a:cs typeface="MS PGothic" panose="020B0600070205080204" pitchFamily="50" charset="-128"/>
              </a:rPr>
              <a:t>Kinect</a:t>
            </a:r>
            <a:r>
              <a:rPr lang="ja-JP" altLang="ja-JP" sz="3200" dirty="0">
                <a:effectLst/>
                <a:latin typeface="Arial" panose="020B0604020202020204" pitchFamily="34" charset="0"/>
                <a:ea typeface="ＭＳ Ｐゴシック" panose="020B0600070205080204" pitchFamily="50" charset="-128"/>
                <a:cs typeface="Arial" panose="020B0604020202020204" pitchFamily="34" charset="0"/>
              </a:rPr>
              <a:t>の接続</a:t>
            </a:r>
            <a:endParaRPr lang="en-US" altLang="ja-JP" sz="3200" dirty="0">
              <a:effectLst/>
              <a:latin typeface="Arial" panose="020B0604020202020204" pitchFamily="34" charset="0"/>
              <a:ea typeface="ＭＳ Ｐゴシック" panose="020B0600070205080204" pitchFamily="50" charset="-128"/>
              <a:cs typeface="Arial" panose="020B0604020202020204" pitchFamily="34" charset="0"/>
            </a:endParaRPr>
          </a:p>
          <a:p>
            <a:endParaRPr lang="en-US" altLang="ja-JP" dirty="0">
              <a:latin typeface="Arial" panose="020B0604020202020204" pitchFamily="34" charset="0"/>
              <a:ea typeface="ＭＳ Ｐゴシック" panose="020B0600070205080204" pitchFamily="50" charset="-128"/>
              <a:cs typeface="Arial" panose="020B0604020202020204" pitchFamily="34" charset="0"/>
            </a:endParaRPr>
          </a:p>
          <a:p>
            <a:r>
              <a:rPr lang="ja-JP" altLang="ja-JP" sz="3200" dirty="0">
                <a:effectLst/>
                <a:latin typeface="Arial" panose="020B0604020202020204" pitchFamily="34" charset="0"/>
                <a:ea typeface="ＭＳ Ｐゴシック" panose="020B0600070205080204" pitchFamily="50" charset="-128"/>
                <a:cs typeface="Arial" panose="020B0604020202020204" pitchFamily="34" charset="0"/>
              </a:rPr>
              <a:t>人を読み取りボーンを表示させる</a:t>
            </a:r>
            <a:endParaRPr lang="ja-JP" altLang="ja-JP" sz="3600" dirty="0">
              <a:effectLst/>
              <a:latin typeface="ＭＳ Ｐゴシック" panose="020B0600070205080204" pitchFamily="50" charset="-128"/>
              <a:ea typeface="ＭＳ Ｐゴシック" panose="020B0600070205080204" pitchFamily="50" charset="-128"/>
              <a:cs typeface="MS PGothic" panose="020B0600070205080204" pitchFamily="50" charset="-128"/>
            </a:endParaRPr>
          </a:p>
          <a:p>
            <a:endParaRPr lang="en-US" altLang="ja-JP" sz="3200" dirty="0">
              <a:effectLst/>
              <a:latin typeface="ＭＳ Ｐゴシック" panose="020B0600070205080204" pitchFamily="50" charset="-128"/>
              <a:ea typeface="ＭＳ Ｐゴシック" panose="020B0600070205080204" pitchFamily="50" charset="-128"/>
              <a:cs typeface="MS PGothic" panose="020B0600070205080204" pitchFamily="50" charset="-128"/>
            </a:endParaRPr>
          </a:p>
          <a:p>
            <a:r>
              <a:rPr lang="ja-JP" altLang="ja-JP" sz="3200" dirty="0">
                <a:effectLst/>
                <a:latin typeface="Arial" panose="020B0604020202020204" pitchFamily="34" charset="0"/>
                <a:ea typeface="ＭＳ Ｐゴシック" panose="020B0600070205080204" pitchFamily="50" charset="-128"/>
                <a:cs typeface="Arial" panose="020B0604020202020204" pitchFamily="34" charset="0"/>
              </a:rPr>
              <a:t>深度カメラ画像の表示</a:t>
            </a:r>
            <a:endParaRPr lang="ja-JP" altLang="ja-JP" sz="3600" dirty="0">
              <a:effectLst/>
              <a:latin typeface="ＭＳ Ｐゴシック" panose="020B0600070205080204" pitchFamily="50" charset="-128"/>
              <a:ea typeface="ＭＳ Ｐゴシック" panose="020B0600070205080204" pitchFamily="50" charset="-128"/>
              <a:cs typeface="MS PGothic" panose="020B0600070205080204" pitchFamily="50" charset="-128"/>
            </a:endParaRPr>
          </a:p>
          <a:p>
            <a:endParaRPr lang="en-US" altLang="ja-JP" sz="3200" dirty="0">
              <a:effectLst/>
              <a:latin typeface="ＭＳ Ｐゴシック" panose="020B0600070205080204" pitchFamily="50" charset="-128"/>
              <a:ea typeface="ＭＳ Ｐゴシック" panose="020B0600070205080204" pitchFamily="50" charset="-128"/>
              <a:cs typeface="MS PGothic" panose="020B0600070205080204" pitchFamily="50" charset="-128"/>
            </a:endParaRPr>
          </a:p>
          <a:p>
            <a:endParaRPr lang="ja-JP" altLang="ja-JP" sz="3200" dirty="0">
              <a:effectLst/>
              <a:latin typeface="ＭＳ Ｐゴシック" panose="020B0600070205080204" pitchFamily="50" charset="-128"/>
              <a:ea typeface="ＭＳ Ｐゴシック" panose="020B0600070205080204" pitchFamily="50" charset="-128"/>
              <a:cs typeface="MS PGothic" panose="020B0600070205080204" pitchFamily="50" charset="-128"/>
            </a:endParaRPr>
          </a:p>
          <a:p>
            <a:endParaRPr kumimoji="1" lang="ja-JP" altLang="en-US" dirty="0"/>
          </a:p>
        </p:txBody>
      </p:sp>
    </p:spTree>
    <p:extLst>
      <p:ext uri="{BB962C8B-B14F-4D97-AF65-F5344CB8AC3E}">
        <p14:creationId xmlns:p14="http://schemas.microsoft.com/office/powerpoint/2010/main" val="3907552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0C4CC3-EFF2-4EBD-BBF8-5B2827E2814E}"/>
              </a:ext>
            </a:extLst>
          </p:cNvPr>
          <p:cNvSpPr>
            <a:spLocks noGrp="1"/>
          </p:cNvSpPr>
          <p:nvPr>
            <p:ph type="title"/>
          </p:nvPr>
        </p:nvSpPr>
        <p:spPr/>
        <p:txBody>
          <a:bodyPr/>
          <a:lstStyle/>
          <a:p>
            <a:r>
              <a:rPr kumimoji="1" lang="en-US" altLang="ja-JP" dirty="0"/>
              <a:t>Unity</a:t>
            </a:r>
            <a:r>
              <a:rPr kumimoji="1" lang="ja-JP" altLang="en-US" dirty="0"/>
              <a:t>と</a:t>
            </a:r>
            <a:r>
              <a:rPr kumimoji="1" lang="en-US" altLang="ja-JP" dirty="0" err="1"/>
              <a:t>kinect</a:t>
            </a:r>
            <a:endParaRPr kumimoji="1" lang="ja-JP" altLang="en-US" dirty="0"/>
          </a:p>
        </p:txBody>
      </p:sp>
      <p:pic>
        <p:nvPicPr>
          <p:cNvPr id="5" name="コンテンツ プレースホルダー 4" descr="グラフィカル ユーザー インターフェイス が含まれている画像&#10;&#10;自動的に生成された説明">
            <a:extLst>
              <a:ext uri="{FF2B5EF4-FFF2-40B4-BE49-F238E27FC236}">
                <a16:creationId xmlns:a16="http://schemas.microsoft.com/office/drawing/2014/main" id="{F8ECE2DA-9173-4DF2-A722-0D3C194804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57820" y="1825625"/>
            <a:ext cx="7676360" cy="4351338"/>
          </a:xfrm>
        </p:spPr>
      </p:pic>
    </p:spTree>
    <p:extLst>
      <p:ext uri="{BB962C8B-B14F-4D97-AF65-F5344CB8AC3E}">
        <p14:creationId xmlns:p14="http://schemas.microsoft.com/office/powerpoint/2010/main" val="96366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D1B64A-5542-41E9-835E-071BE83BCE12}"/>
              </a:ext>
            </a:extLst>
          </p:cNvPr>
          <p:cNvSpPr>
            <a:spLocks noGrp="1"/>
          </p:cNvSpPr>
          <p:nvPr>
            <p:ph type="title"/>
          </p:nvPr>
        </p:nvSpPr>
        <p:spPr/>
        <p:txBody>
          <a:bodyPr/>
          <a:lstStyle/>
          <a:p>
            <a:r>
              <a:rPr lang="en-US" altLang="ja-JP" dirty="0"/>
              <a:t>Kinect</a:t>
            </a:r>
            <a:r>
              <a:rPr lang="ja-JP" altLang="en-US" dirty="0"/>
              <a:t>と</a:t>
            </a:r>
            <a:r>
              <a:rPr lang="en-US" altLang="ja-JP" dirty="0"/>
              <a:t>Processing</a:t>
            </a:r>
            <a:endParaRPr kumimoji="1" lang="ja-JP" altLang="en-US" dirty="0"/>
          </a:p>
        </p:txBody>
      </p:sp>
      <p:sp>
        <p:nvSpPr>
          <p:cNvPr id="3" name="コンテンツ プレースホルダー 2">
            <a:extLst>
              <a:ext uri="{FF2B5EF4-FFF2-40B4-BE49-F238E27FC236}">
                <a16:creationId xmlns:a16="http://schemas.microsoft.com/office/drawing/2014/main" id="{140B59A1-72BB-4737-A3D1-4B9F483D4229}"/>
              </a:ext>
            </a:extLst>
          </p:cNvPr>
          <p:cNvSpPr>
            <a:spLocks noGrp="1"/>
          </p:cNvSpPr>
          <p:nvPr>
            <p:ph idx="1"/>
          </p:nvPr>
        </p:nvSpPr>
        <p:spPr/>
        <p:txBody>
          <a:bodyPr/>
          <a:lstStyle/>
          <a:p>
            <a:r>
              <a:rPr lang="ja-JP" altLang="ja-JP" sz="3200" dirty="0">
                <a:effectLst/>
                <a:latin typeface="Arial" panose="020B0604020202020204" pitchFamily="34" charset="0"/>
                <a:ea typeface="ＭＳ Ｐゴシック" panose="020B0600070205080204" pitchFamily="50" charset="-128"/>
                <a:cs typeface="Arial" panose="020B0604020202020204" pitchFamily="34" charset="0"/>
              </a:rPr>
              <a:t>バーチャル背景を表示できるようにした</a:t>
            </a:r>
            <a:endParaRPr lang="en-US" altLang="ja-JP" sz="3200" dirty="0">
              <a:effectLst/>
              <a:latin typeface="Arial" panose="020B0604020202020204" pitchFamily="34" charset="0"/>
              <a:ea typeface="ＭＳ Ｐゴシック" panose="020B0600070205080204" pitchFamily="50" charset="-128"/>
              <a:cs typeface="Arial" panose="020B0604020202020204" pitchFamily="34" charset="0"/>
            </a:endParaRPr>
          </a:p>
          <a:p>
            <a:endParaRPr lang="en-US" altLang="ja-JP" sz="3200" dirty="0">
              <a:latin typeface="Arial" panose="020B0604020202020204" pitchFamily="34" charset="0"/>
              <a:ea typeface="ＭＳ Ｐゴシック" panose="020B0600070205080204" pitchFamily="50" charset="-128"/>
              <a:cs typeface="Arial" panose="020B0604020202020204" pitchFamily="34" charset="0"/>
            </a:endParaRPr>
          </a:p>
          <a:p>
            <a:r>
              <a:rPr lang="ja-JP" altLang="en-US" sz="3200" dirty="0">
                <a:latin typeface="ＭＳ Ｐゴシック" panose="020B0600070205080204" pitchFamily="50" charset="-128"/>
                <a:ea typeface="ＭＳ Ｐゴシック" panose="020B0600070205080204" pitchFamily="50" charset="-128"/>
                <a:cs typeface="MS PGothic" panose="020B0600070205080204" pitchFamily="50" charset="-128"/>
              </a:rPr>
              <a:t>背景画像を人のシルエットの形にくり抜いてカラー画像を表示させる</a:t>
            </a:r>
            <a:endParaRPr lang="en-US" altLang="ja-JP" sz="3200" dirty="0">
              <a:latin typeface="ＭＳ Ｐゴシック" panose="020B0600070205080204" pitchFamily="50" charset="-128"/>
              <a:ea typeface="ＭＳ Ｐゴシック" panose="020B0600070205080204" pitchFamily="50" charset="-128"/>
              <a:cs typeface="MS PGothic" panose="020B0600070205080204" pitchFamily="50" charset="-128"/>
            </a:endParaRPr>
          </a:p>
          <a:p>
            <a:pPr marL="514350" indent="-514350">
              <a:buFont typeface="+mj-lt"/>
              <a:buAutoNum type="arabicPeriod"/>
            </a:pPr>
            <a:r>
              <a:rPr lang="ja-JP" altLang="en-US" sz="3200" dirty="0">
                <a:effectLst/>
                <a:latin typeface="ＭＳ Ｐゴシック" panose="020B0600070205080204" pitchFamily="50" charset="-128"/>
                <a:ea typeface="ＭＳ Ｐゴシック" panose="020B0600070205080204" pitchFamily="50" charset="-128"/>
                <a:cs typeface="MS PGothic" panose="020B0600070205080204" pitchFamily="50" charset="-128"/>
              </a:rPr>
              <a:t>背景画像を人のシルエットの形にくり抜く</a:t>
            </a:r>
            <a:endParaRPr lang="en-US" altLang="ja-JP" sz="3200" dirty="0">
              <a:effectLst/>
              <a:latin typeface="ＭＳ Ｐゴシック" panose="020B0600070205080204" pitchFamily="50" charset="-128"/>
              <a:ea typeface="ＭＳ Ｐゴシック" panose="020B0600070205080204" pitchFamily="50" charset="-128"/>
              <a:cs typeface="MS PGothic" panose="020B0600070205080204" pitchFamily="50" charset="-128"/>
            </a:endParaRPr>
          </a:p>
          <a:p>
            <a:pPr marL="514350" indent="-514350">
              <a:buFont typeface="+mj-lt"/>
              <a:buAutoNum type="arabicPeriod"/>
            </a:pPr>
            <a:r>
              <a:rPr lang="ja-JP" altLang="en-US" sz="3200" dirty="0">
                <a:latin typeface="ＭＳ Ｐゴシック" panose="020B0600070205080204" pitchFamily="50" charset="-128"/>
                <a:ea typeface="ＭＳ Ｐゴシック" panose="020B0600070205080204" pitchFamily="50" charset="-128"/>
                <a:cs typeface="MS PGothic" panose="020B0600070205080204" pitchFamily="50" charset="-128"/>
              </a:rPr>
              <a:t>カラー画像を表示させる</a:t>
            </a:r>
            <a:endParaRPr lang="en-US" altLang="ja-JP" sz="3200" dirty="0">
              <a:latin typeface="ＭＳ Ｐゴシック" panose="020B0600070205080204" pitchFamily="50" charset="-128"/>
              <a:ea typeface="ＭＳ Ｐゴシック" panose="020B0600070205080204" pitchFamily="50" charset="-128"/>
              <a:cs typeface="MS PGothic" panose="020B0600070205080204" pitchFamily="50" charset="-128"/>
            </a:endParaRPr>
          </a:p>
          <a:p>
            <a:pPr marL="514350" indent="-514350">
              <a:buFont typeface="+mj-lt"/>
              <a:buAutoNum type="arabicPeriod"/>
            </a:pPr>
            <a:r>
              <a:rPr lang="ja-JP" altLang="en-US" sz="3200" dirty="0">
                <a:effectLst/>
                <a:latin typeface="ＭＳ Ｐゴシック" panose="020B0600070205080204" pitchFamily="50" charset="-128"/>
                <a:ea typeface="ＭＳ Ｐゴシック" panose="020B0600070205080204" pitchFamily="50" charset="-128"/>
                <a:cs typeface="MS PGothic" panose="020B0600070205080204" pitchFamily="50" charset="-128"/>
              </a:rPr>
              <a:t>くり抜いた画像を表示させる</a:t>
            </a:r>
            <a:endParaRPr lang="ja-JP" altLang="ja-JP" sz="3200" dirty="0">
              <a:effectLst/>
              <a:latin typeface="ＭＳ Ｐゴシック" panose="020B0600070205080204" pitchFamily="50" charset="-128"/>
              <a:ea typeface="ＭＳ Ｐゴシック" panose="020B0600070205080204" pitchFamily="50" charset="-128"/>
              <a:cs typeface="MS PGothic" panose="020B0600070205080204" pitchFamily="50" charset="-128"/>
            </a:endParaRPr>
          </a:p>
          <a:p>
            <a:endParaRPr kumimoji="1" lang="en-US" altLang="ja-JP" sz="3200" dirty="0"/>
          </a:p>
          <a:p>
            <a:endParaRPr lang="ja-JP" altLang="ja-JP" sz="3200" dirty="0">
              <a:effectLst/>
              <a:latin typeface="ＭＳ Ｐゴシック" panose="020B0600070205080204" pitchFamily="50" charset="-128"/>
              <a:ea typeface="ＭＳ Ｐゴシック" panose="020B0600070205080204" pitchFamily="50" charset="-128"/>
              <a:cs typeface="MS PGothic" panose="020B0600070205080204" pitchFamily="50" charset="-128"/>
            </a:endParaRPr>
          </a:p>
        </p:txBody>
      </p:sp>
    </p:spTree>
    <p:extLst>
      <p:ext uri="{BB962C8B-B14F-4D97-AF65-F5344CB8AC3E}">
        <p14:creationId xmlns:p14="http://schemas.microsoft.com/office/powerpoint/2010/main" val="2207100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C1EB3D-763A-4C73-8EE4-96843E335C73}"/>
              </a:ext>
            </a:extLst>
          </p:cNvPr>
          <p:cNvSpPr>
            <a:spLocks noGrp="1"/>
          </p:cNvSpPr>
          <p:nvPr>
            <p:ph type="title"/>
          </p:nvPr>
        </p:nvSpPr>
        <p:spPr/>
        <p:txBody>
          <a:bodyPr/>
          <a:lstStyle/>
          <a:p>
            <a:r>
              <a:rPr lang="en-US" altLang="ja-JP" dirty="0"/>
              <a:t>Kinect</a:t>
            </a:r>
            <a:r>
              <a:rPr lang="ja-JP" altLang="en-US" dirty="0"/>
              <a:t>と</a:t>
            </a:r>
            <a:r>
              <a:rPr lang="en-US" altLang="ja-JP" dirty="0"/>
              <a:t>Processing</a:t>
            </a:r>
            <a:endParaRPr kumimoji="1" lang="ja-JP" altLang="en-US" dirty="0"/>
          </a:p>
        </p:txBody>
      </p:sp>
      <p:sp>
        <p:nvSpPr>
          <p:cNvPr id="4" name="正方形/長方形 3">
            <a:extLst>
              <a:ext uri="{FF2B5EF4-FFF2-40B4-BE49-F238E27FC236}">
                <a16:creationId xmlns:a16="http://schemas.microsoft.com/office/drawing/2014/main" id="{FBB03B9A-7C6F-464A-93AF-68AFD475EB3C}"/>
              </a:ext>
            </a:extLst>
          </p:cNvPr>
          <p:cNvSpPr/>
          <p:nvPr/>
        </p:nvSpPr>
        <p:spPr>
          <a:xfrm>
            <a:off x="1032388" y="1958360"/>
            <a:ext cx="2241755" cy="2244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背景画像</a:t>
            </a:r>
          </a:p>
        </p:txBody>
      </p:sp>
      <p:sp>
        <p:nvSpPr>
          <p:cNvPr id="5" name="矢印: 右 4">
            <a:extLst>
              <a:ext uri="{FF2B5EF4-FFF2-40B4-BE49-F238E27FC236}">
                <a16:creationId xmlns:a16="http://schemas.microsoft.com/office/drawing/2014/main" id="{69824AB4-714D-4C05-BA0F-96B2B0CDEE37}"/>
              </a:ext>
            </a:extLst>
          </p:cNvPr>
          <p:cNvSpPr/>
          <p:nvPr/>
        </p:nvSpPr>
        <p:spPr>
          <a:xfrm>
            <a:off x="7004254" y="2762147"/>
            <a:ext cx="1592826" cy="8701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二等辺三角形 6">
            <a:extLst>
              <a:ext uri="{FF2B5EF4-FFF2-40B4-BE49-F238E27FC236}">
                <a16:creationId xmlns:a16="http://schemas.microsoft.com/office/drawing/2014/main" id="{DF564F64-2C9D-4E69-9C7C-C4CDB02925E7}"/>
              </a:ext>
            </a:extLst>
          </p:cNvPr>
          <p:cNvSpPr/>
          <p:nvPr/>
        </p:nvSpPr>
        <p:spPr>
          <a:xfrm>
            <a:off x="3878831" y="2463672"/>
            <a:ext cx="1710809" cy="1802479"/>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BA3735CB-F52D-4CA6-B719-255C34EC41F4}"/>
              </a:ext>
            </a:extLst>
          </p:cNvPr>
          <p:cNvSpPr/>
          <p:nvPr/>
        </p:nvSpPr>
        <p:spPr>
          <a:xfrm>
            <a:off x="4254914" y="1958360"/>
            <a:ext cx="958645" cy="870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4D008111-CC1C-45E8-8F09-209B8EAF3D78}"/>
              </a:ext>
            </a:extLst>
          </p:cNvPr>
          <p:cNvSpPr/>
          <p:nvPr/>
        </p:nvSpPr>
        <p:spPr>
          <a:xfrm>
            <a:off x="8854562" y="2036301"/>
            <a:ext cx="2241755" cy="2244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背景画像</a:t>
            </a:r>
          </a:p>
        </p:txBody>
      </p:sp>
      <p:sp>
        <p:nvSpPr>
          <p:cNvPr id="10" name="楕円 9">
            <a:extLst>
              <a:ext uri="{FF2B5EF4-FFF2-40B4-BE49-F238E27FC236}">
                <a16:creationId xmlns:a16="http://schemas.microsoft.com/office/drawing/2014/main" id="{7B327485-D5F5-442D-AF08-B8D2EE0047CB}"/>
              </a:ext>
            </a:extLst>
          </p:cNvPr>
          <p:cNvSpPr/>
          <p:nvPr/>
        </p:nvSpPr>
        <p:spPr>
          <a:xfrm>
            <a:off x="9496116" y="1958360"/>
            <a:ext cx="958645" cy="870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1" name="二等辺三角形 10">
            <a:extLst>
              <a:ext uri="{FF2B5EF4-FFF2-40B4-BE49-F238E27FC236}">
                <a16:creationId xmlns:a16="http://schemas.microsoft.com/office/drawing/2014/main" id="{2792CFB1-3FF7-4ECD-9AC3-C31701B2BF70}"/>
              </a:ext>
            </a:extLst>
          </p:cNvPr>
          <p:cNvSpPr/>
          <p:nvPr/>
        </p:nvSpPr>
        <p:spPr>
          <a:xfrm>
            <a:off x="9103449" y="2295984"/>
            <a:ext cx="1710809" cy="1802479"/>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96361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928A85-5975-440B-A36D-21EF72156E5C}"/>
              </a:ext>
            </a:extLst>
          </p:cNvPr>
          <p:cNvSpPr>
            <a:spLocks noGrp="1"/>
          </p:cNvSpPr>
          <p:nvPr>
            <p:ph type="title"/>
          </p:nvPr>
        </p:nvSpPr>
        <p:spPr/>
        <p:txBody>
          <a:bodyPr/>
          <a:lstStyle/>
          <a:p>
            <a:r>
              <a:rPr kumimoji="1" lang="en-US" altLang="ja-JP" dirty="0"/>
              <a:t>Kinect</a:t>
            </a:r>
            <a:r>
              <a:rPr kumimoji="1" lang="ja-JP" altLang="en-US" dirty="0"/>
              <a:t>と</a:t>
            </a:r>
            <a:r>
              <a:rPr kumimoji="1" lang="en-US" altLang="ja-JP" dirty="0"/>
              <a:t>Processing</a:t>
            </a:r>
            <a:endParaRPr kumimoji="1" lang="ja-JP" altLang="en-US" dirty="0"/>
          </a:p>
        </p:txBody>
      </p:sp>
      <p:sp>
        <p:nvSpPr>
          <p:cNvPr id="6" name="正方形/長方形 5">
            <a:extLst>
              <a:ext uri="{FF2B5EF4-FFF2-40B4-BE49-F238E27FC236}">
                <a16:creationId xmlns:a16="http://schemas.microsoft.com/office/drawing/2014/main" id="{D686ACDB-2462-41F7-9A48-8A831FA2BC78}"/>
              </a:ext>
            </a:extLst>
          </p:cNvPr>
          <p:cNvSpPr/>
          <p:nvPr/>
        </p:nvSpPr>
        <p:spPr>
          <a:xfrm>
            <a:off x="1249311" y="2085309"/>
            <a:ext cx="2241755" cy="2244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背景画像</a:t>
            </a:r>
          </a:p>
        </p:txBody>
      </p:sp>
      <p:sp>
        <p:nvSpPr>
          <p:cNvPr id="7" name="二等辺三角形 6">
            <a:extLst>
              <a:ext uri="{FF2B5EF4-FFF2-40B4-BE49-F238E27FC236}">
                <a16:creationId xmlns:a16="http://schemas.microsoft.com/office/drawing/2014/main" id="{BE888C0E-85B8-44E8-8510-F6C46CAFB5FC}"/>
              </a:ext>
            </a:extLst>
          </p:cNvPr>
          <p:cNvSpPr/>
          <p:nvPr/>
        </p:nvSpPr>
        <p:spPr>
          <a:xfrm>
            <a:off x="1514782" y="2306534"/>
            <a:ext cx="1710809" cy="1802479"/>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FD9D16DB-8969-46C5-AFDF-499211B16C6E}"/>
              </a:ext>
            </a:extLst>
          </p:cNvPr>
          <p:cNvSpPr/>
          <p:nvPr/>
        </p:nvSpPr>
        <p:spPr>
          <a:xfrm>
            <a:off x="1890865" y="2065796"/>
            <a:ext cx="958645" cy="870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1" name="二等辺三角形 10">
            <a:extLst>
              <a:ext uri="{FF2B5EF4-FFF2-40B4-BE49-F238E27FC236}">
                <a16:creationId xmlns:a16="http://schemas.microsoft.com/office/drawing/2014/main" id="{97E32ECB-205A-4D8D-BF27-8846FDF8916C}"/>
              </a:ext>
            </a:extLst>
          </p:cNvPr>
          <p:cNvSpPr/>
          <p:nvPr/>
        </p:nvSpPr>
        <p:spPr>
          <a:xfrm>
            <a:off x="1566398" y="2464567"/>
            <a:ext cx="1607575" cy="1644446"/>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C42F416C-B524-4BE0-91DB-70C9A4E64106}"/>
              </a:ext>
            </a:extLst>
          </p:cNvPr>
          <p:cNvSpPr/>
          <p:nvPr/>
        </p:nvSpPr>
        <p:spPr>
          <a:xfrm>
            <a:off x="1986728" y="2145324"/>
            <a:ext cx="766916" cy="766916"/>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681AF046-DEF5-4973-9809-2EF00800CE38}"/>
              </a:ext>
            </a:extLst>
          </p:cNvPr>
          <p:cNvSpPr/>
          <p:nvPr/>
        </p:nvSpPr>
        <p:spPr>
          <a:xfrm>
            <a:off x="5781368" y="2065796"/>
            <a:ext cx="4519767" cy="30518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en-US" altLang="ja-JP" dirty="0"/>
              <a:t>Zoom</a:t>
            </a:r>
            <a:r>
              <a:rPr kumimoji="1" lang="ja-JP" altLang="en-US" dirty="0"/>
              <a:t>のようなバーチャル背景をひょうじさせるようなプログラムができた</a:t>
            </a:r>
            <a:endParaRPr kumimoji="1" lang="en-US" altLang="ja-JP" dirty="0"/>
          </a:p>
          <a:p>
            <a:endParaRPr lang="en-US" altLang="ja-JP" dirty="0"/>
          </a:p>
          <a:p>
            <a:r>
              <a:rPr kumimoji="1" lang="ja-JP" altLang="en-US" dirty="0"/>
              <a:t>しかし背景画像やシルエットをリサイズした影響でくり抜いた際にズレがある</a:t>
            </a:r>
            <a:endParaRPr kumimoji="1" lang="en-US" altLang="ja-JP" dirty="0"/>
          </a:p>
        </p:txBody>
      </p:sp>
    </p:spTree>
    <p:extLst>
      <p:ext uri="{BB962C8B-B14F-4D97-AF65-F5344CB8AC3E}">
        <p14:creationId xmlns:p14="http://schemas.microsoft.com/office/powerpoint/2010/main" val="3108686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5AC971-8F47-4553-8A86-7373642BE61C}"/>
              </a:ext>
            </a:extLst>
          </p:cNvPr>
          <p:cNvSpPr>
            <a:spLocks noGrp="1"/>
          </p:cNvSpPr>
          <p:nvPr>
            <p:ph type="title"/>
          </p:nvPr>
        </p:nvSpPr>
        <p:spPr/>
        <p:txBody>
          <a:bodyPr/>
          <a:lstStyle/>
          <a:p>
            <a:r>
              <a:rPr lang="ja-JP" altLang="ja-JP" sz="4400" dirty="0">
                <a:effectLst/>
                <a:latin typeface="Arial" panose="020B0604020202020204" pitchFamily="34" charset="0"/>
                <a:ea typeface="游ゴシック" panose="020B0400000000000000" pitchFamily="50" charset="-128"/>
                <a:cs typeface="Arial" panose="020B0604020202020204" pitchFamily="34" charset="0"/>
              </a:rPr>
              <a:t>これからの課題</a:t>
            </a:r>
            <a:endParaRPr kumimoji="1" lang="ja-JP" altLang="en-US" dirty="0"/>
          </a:p>
        </p:txBody>
      </p:sp>
      <p:sp>
        <p:nvSpPr>
          <p:cNvPr id="3" name="コンテンツ プレースホルダー 2">
            <a:extLst>
              <a:ext uri="{FF2B5EF4-FFF2-40B4-BE49-F238E27FC236}">
                <a16:creationId xmlns:a16="http://schemas.microsoft.com/office/drawing/2014/main" id="{C672005E-67DB-4375-BED4-10CBFB0127CB}"/>
              </a:ext>
            </a:extLst>
          </p:cNvPr>
          <p:cNvSpPr>
            <a:spLocks noGrp="1"/>
          </p:cNvSpPr>
          <p:nvPr>
            <p:ph idx="1"/>
          </p:nvPr>
        </p:nvSpPr>
        <p:spPr/>
        <p:txBody>
          <a:bodyPr/>
          <a:lstStyle/>
          <a:p>
            <a:r>
              <a:rPr lang="ja-JP" altLang="ja-JP" sz="3200" dirty="0">
                <a:effectLst/>
                <a:latin typeface="Arial" panose="020B0604020202020204" pitchFamily="34" charset="0"/>
                <a:ea typeface="ＭＳ Ｐゴシック" panose="020B0600070205080204" pitchFamily="50" charset="-128"/>
                <a:cs typeface="Arial" panose="020B0604020202020204" pitchFamily="34" charset="0"/>
              </a:rPr>
              <a:t>バーチャル試着の際に背景画像があることで</a:t>
            </a:r>
            <a:r>
              <a:rPr lang="en-US" altLang="ja-JP" sz="3200" dirty="0">
                <a:effectLst/>
                <a:latin typeface="Arial" panose="020B0604020202020204" pitchFamily="34" charset="0"/>
                <a:ea typeface="ＭＳ Ｐゴシック" panose="020B0600070205080204" pitchFamily="50" charset="-128"/>
                <a:cs typeface="MS PGothic" panose="020B0600070205080204" pitchFamily="50" charset="-128"/>
              </a:rPr>
              <a:t>TPO</a:t>
            </a:r>
            <a:r>
              <a:rPr lang="ja-JP" altLang="ja-JP" sz="3200" dirty="0">
                <a:effectLst/>
                <a:latin typeface="Arial" panose="020B0604020202020204" pitchFamily="34" charset="0"/>
                <a:ea typeface="ＭＳ Ｐゴシック" panose="020B0600070205080204" pitchFamily="50" charset="-128"/>
                <a:cs typeface="Arial" panose="020B0604020202020204" pitchFamily="34" charset="0"/>
              </a:rPr>
              <a:t>を考慮したコーディネートがしやすくなるのではないかと考えた</a:t>
            </a:r>
            <a:endParaRPr lang="en-US" altLang="ja-JP" sz="3200" dirty="0">
              <a:effectLst/>
              <a:latin typeface="Arial" panose="020B0604020202020204" pitchFamily="34" charset="0"/>
              <a:ea typeface="ＭＳ Ｐゴシック" panose="020B0600070205080204" pitchFamily="50" charset="-128"/>
              <a:cs typeface="Arial" panose="020B0604020202020204" pitchFamily="34" charset="0"/>
            </a:endParaRPr>
          </a:p>
          <a:p>
            <a:endParaRPr lang="en-US" altLang="ja-JP" sz="3200" dirty="0">
              <a:latin typeface="Arial" panose="020B0604020202020204" pitchFamily="34" charset="0"/>
              <a:ea typeface="ＭＳ Ｐゴシック" panose="020B0600070205080204" pitchFamily="50" charset="-128"/>
              <a:cs typeface="Arial" panose="020B0604020202020204" pitchFamily="34" charset="0"/>
            </a:endParaRPr>
          </a:p>
          <a:p>
            <a:r>
              <a:rPr lang="ja-JP" altLang="en-US" sz="3200" dirty="0">
                <a:effectLst/>
                <a:latin typeface="ＭＳ Ｐゴシック" panose="020B0600070205080204" pitchFamily="50" charset="-128"/>
                <a:ea typeface="ＭＳ Ｐゴシック" panose="020B0600070205080204" pitchFamily="50" charset="-128"/>
                <a:cs typeface="MS PGothic" panose="020B0600070205080204" pitchFamily="50" charset="-128"/>
              </a:rPr>
              <a:t>バーチャル試着システムに対してよりリアリティを高めるためにテクスチャマッピングやフォワードキメマトリクスの技術をプログラムできるようにしていく必要がある</a:t>
            </a:r>
            <a:endParaRPr lang="ja-JP" altLang="ja-JP" sz="3200" dirty="0">
              <a:effectLst/>
              <a:latin typeface="ＭＳ Ｐゴシック" panose="020B0600070205080204" pitchFamily="50" charset="-128"/>
              <a:ea typeface="ＭＳ Ｐゴシック" panose="020B0600070205080204" pitchFamily="50" charset="-128"/>
              <a:cs typeface="MS PGothic" panose="020B0600070205080204" pitchFamily="50" charset="-128"/>
            </a:endParaRPr>
          </a:p>
          <a:p>
            <a:endParaRPr kumimoji="1" lang="ja-JP" altLang="en-US" dirty="0"/>
          </a:p>
        </p:txBody>
      </p:sp>
    </p:spTree>
    <p:extLst>
      <p:ext uri="{BB962C8B-B14F-4D97-AF65-F5344CB8AC3E}">
        <p14:creationId xmlns:p14="http://schemas.microsoft.com/office/powerpoint/2010/main" val="1831889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0AC931-9694-4833-A59F-159259AE7CC2}"/>
              </a:ext>
            </a:extLst>
          </p:cNvPr>
          <p:cNvSpPr>
            <a:spLocks noGrp="1"/>
          </p:cNvSpPr>
          <p:nvPr>
            <p:ph type="ctrTitle"/>
          </p:nvPr>
        </p:nvSpPr>
        <p:spPr/>
        <p:txBody>
          <a:bodyPr/>
          <a:lstStyle/>
          <a:p>
            <a:r>
              <a:rPr kumimoji="1" lang="ja-JP" altLang="en-US" dirty="0"/>
              <a:t>終わり</a:t>
            </a:r>
          </a:p>
        </p:txBody>
      </p:sp>
      <p:sp>
        <p:nvSpPr>
          <p:cNvPr id="3" name="字幕 2">
            <a:extLst>
              <a:ext uri="{FF2B5EF4-FFF2-40B4-BE49-F238E27FC236}">
                <a16:creationId xmlns:a16="http://schemas.microsoft.com/office/drawing/2014/main" id="{FD848AC4-87AF-4B1E-9E23-CAF891367C65}"/>
              </a:ext>
            </a:extLst>
          </p:cNvPr>
          <p:cNvSpPr>
            <a:spLocks noGrp="1"/>
          </p:cNvSpPr>
          <p:nvPr>
            <p:ph type="subTitle" idx="1"/>
          </p:nvPr>
        </p:nvSpPr>
        <p:spPr/>
        <p:txBody>
          <a:bodyPr/>
          <a:lstStyle/>
          <a:p>
            <a:r>
              <a:rPr kumimoji="1" lang="ja-JP" altLang="en-US" dirty="0"/>
              <a:t>情</a:t>
            </a:r>
            <a:r>
              <a:rPr kumimoji="1" lang="en-US" altLang="ja-JP" dirty="0"/>
              <a:t>19-0399</a:t>
            </a:r>
            <a:r>
              <a:rPr kumimoji="1" lang="ja-JP" altLang="en-US"/>
              <a:t>堀真麻</a:t>
            </a:r>
          </a:p>
        </p:txBody>
      </p:sp>
    </p:spTree>
    <p:extLst>
      <p:ext uri="{BB962C8B-B14F-4D97-AF65-F5344CB8AC3E}">
        <p14:creationId xmlns:p14="http://schemas.microsoft.com/office/powerpoint/2010/main" val="280433162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179</Words>
  <Application>Microsoft Office PowerPoint</Application>
  <PresentationFormat>ワイド画面</PresentationFormat>
  <Paragraphs>32</Paragraphs>
  <Slides>8</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8</vt:i4>
      </vt:variant>
    </vt:vector>
  </HeadingPairs>
  <TitlesOfParts>
    <vt:vector size="13" baseType="lpstr">
      <vt:lpstr>ＭＳ Ｐゴシック</vt:lpstr>
      <vt:lpstr>游ゴシック</vt:lpstr>
      <vt:lpstr>游ゴシック Light</vt:lpstr>
      <vt:lpstr>Arial</vt:lpstr>
      <vt:lpstr>Office テーマ</vt:lpstr>
      <vt:lpstr>春課題</vt:lpstr>
      <vt:lpstr>UnityとKinect</vt:lpstr>
      <vt:lpstr>Unityとkinect</vt:lpstr>
      <vt:lpstr>KinectとProcessing</vt:lpstr>
      <vt:lpstr>KinectとProcessing</vt:lpstr>
      <vt:lpstr>KinectとProcessing</vt:lpstr>
      <vt:lpstr>これからの課題</vt:lpstr>
      <vt:lpstr>終わり</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春課題</dc:title>
  <dc:creator>堀 真麻</dc:creator>
  <cp:lastModifiedBy>堀 真麻</cp:lastModifiedBy>
  <cp:revision>4</cp:revision>
  <dcterms:created xsi:type="dcterms:W3CDTF">2022-04-13T05:11:31Z</dcterms:created>
  <dcterms:modified xsi:type="dcterms:W3CDTF">2022-04-14T06:05:46Z</dcterms:modified>
</cp:coreProperties>
</file>