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687</TotalTime>
  <Words>70</Words>
  <Application>Microsoft Office PowerPoint</Application>
  <PresentationFormat>画面に合わせる (4:3)</PresentationFormat>
  <Paragraphs>67</Paragraphs>
  <Slides>6</Slides>
  <Notes>0</Notes>
  <HiddenSlides>0</HiddenSlides>
  <MMClips>1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7" baseType="lpstr">
      <vt:lpstr>フレッシュ</vt:lpstr>
      <vt:lpstr>　　　第４回研究進捗発表</vt:lpstr>
      <vt:lpstr>　　第４回研究進捗報告</vt:lpstr>
      <vt:lpstr>　　第４回研究進捗報告</vt:lpstr>
      <vt:lpstr>　　第４回研究進捗報告</vt:lpstr>
      <vt:lpstr>　　第４回研究進捗報告</vt:lpstr>
      <vt:lpstr>　　第４回研究進捗報告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第１回研究進捗発表</dc:title>
  <dc:creator>Owner</dc:creator>
  <cp:lastModifiedBy>Owner</cp:lastModifiedBy>
  <cp:revision>92</cp:revision>
  <dcterms:created xsi:type="dcterms:W3CDTF">2011-04-12T15:00:50Z</dcterms:created>
  <dcterms:modified xsi:type="dcterms:W3CDTF">2011-07-19T12:09:09Z</dcterms:modified>
</cp:coreProperties>
</file>