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49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8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2D3765-B32F-F94D-9717-96E2289AF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08761" y="12628"/>
            <a:ext cx="8422023" cy="1096899"/>
          </a:xfrm>
        </p:spPr>
        <p:txBody>
          <a:bodyPr/>
          <a:lstStyle/>
          <a:p>
            <a:r>
              <a:rPr kumimoji="1" lang="ja-JP" altLang="en-US" sz="4000">
                <a:solidFill>
                  <a:schemeClr val="accent2">
                    <a:lumMod val="75000"/>
                  </a:schemeClr>
                </a:solidFill>
              </a:rPr>
              <a:t>音楽的共感のモデル化と誘発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C5A2A7-E41F-5645-8432-A094248A86A5}"/>
              </a:ext>
            </a:extLst>
          </p:cNvPr>
          <p:cNvSpPr txBox="1"/>
          <p:nvPr/>
        </p:nvSpPr>
        <p:spPr>
          <a:xfrm>
            <a:off x="6278690" y="1071482"/>
            <a:ext cx="341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米澤ゼミ　情</a:t>
            </a:r>
            <a:r>
              <a:rPr kumimoji="1" lang="en-US" altLang="ja-JP" dirty="0"/>
              <a:t>18−0036</a:t>
            </a:r>
            <a:r>
              <a:rPr kumimoji="1" lang="ja-JP" altLang="en-US"/>
              <a:t> 石田真子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5F0C0A3-A538-2F40-B513-F62FE3CC4BEC}"/>
              </a:ext>
            </a:extLst>
          </p:cNvPr>
          <p:cNvGrpSpPr/>
          <p:nvPr/>
        </p:nvGrpSpPr>
        <p:grpSpPr>
          <a:xfrm>
            <a:off x="768157" y="1126491"/>
            <a:ext cx="4085012" cy="4003177"/>
            <a:chOff x="237443" y="1579913"/>
            <a:chExt cx="4085012" cy="4003177"/>
          </a:xfrm>
        </p:grpSpPr>
        <p:pic>
          <p:nvPicPr>
            <p:cNvPr id="6" name="グラフィックス 5" descr="歯車付きの頭">
              <a:extLst>
                <a:ext uri="{FF2B5EF4-FFF2-40B4-BE49-F238E27FC236}">
                  <a16:creationId xmlns:a16="http://schemas.microsoft.com/office/drawing/2014/main" id="{6EA289D9-452E-234C-A6BB-9AF96101A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7443" y="3407927"/>
              <a:ext cx="2175163" cy="2175163"/>
            </a:xfrm>
            <a:prstGeom prst="rect">
              <a:avLst/>
            </a:prstGeom>
          </p:spPr>
        </p:pic>
        <p:pic>
          <p:nvPicPr>
            <p:cNvPr id="8" name="グラフィックス 7" descr="楽譜">
              <a:extLst>
                <a:ext uri="{FF2B5EF4-FFF2-40B4-BE49-F238E27FC236}">
                  <a16:creationId xmlns:a16="http://schemas.microsoft.com/office/drawing/2014/main" id="{3DC958CB-CEA7-574C-9C13-BEAFDF9A2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20620" y="2738579"/>
              <a:ext cx="2301835" cy="2301835"/>
            </a:xfrm>
            <a:prstGeom prst="rect">
              <a:avLst/>
            </a:prstGeom>
          </p:spPr>
        </p:pic>
        <p:pic>
          <p:nvPicPr>
            <p:cNvPr id="10" name="グラフィックス 9" descr="思案中の吹き出し">
              <a:extLst>
                <a:ext uri="{FF2B5EF4-FFF2-40B4-BE49-F238E27FC236}">
                  <a16:creationId xmlns:a16="http://schemas.microsoft.com/office/drawing/2014/main" id="{40EAC8D7-09C7-7845-8627-00C1B4E0B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325024" y="1579913"/>
              <a:ext cx="2000002" cy="2000002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457C4C7-30D6-4F47-93C0-E85B054AAC85}"/>
                </a:ext>
              </a:extLst>
            </p:cNvPr>
            <p:cNvSpPr txBox="1"/>
            <p:nvPr/>
          </p:nvSpPr>
          <p:spPr>
            <a:xfrm>
              <a:off x="1790636" y="2111518"/>
              <a:ext cx="10687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共感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807560F-8EEB-474A-90D0-A1B6F0AD82FC}"/>
              </a:ext>
            </a:extLst>
          </p:cNvPr>
          <p:cNvGrpSpPr/>
          <p:nvPr/>
        </p:nvGrpSpPr>
        <p:grpSpPr>
          <a:xfrm>
            <a:off x="7054484" y="1248230"/>
            <a:ext cx="3319857" cy="3591454"/>
            <a:chOff x="8017202" y="1858037"/>
            <a:chExt cx="3319857" cy="3591454"/>
          </a:xfrm>
        </p:grpSpPr>
        <p:pic>
          <p:nvPicPr>
            <p:cNvPr id="12" name="グラフィックス 11" descr="ダンス">
              <a:extLst>
                <a:ext uri="{FF2B5EF4-FFF2-40B4-BE49-F238E27FC236}">
                  <a16:creationId xmlns:a16="http://schemas.microsoft.com/office/drawing/2014/main" id="{13158D1F-1FB5-464C-858D-5652D3D3A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017202" y="3314901"/>
              <a:ext cx="2134590" cy="2134590"/>
            </a:xfrm>
            <a:prstGeom prst="rect">
              <a:avLst/>
            </a:prstGeom>
          </p:spPr>
        </p:pic>
        <p:pic>
          <p:nvPicPr>
            <p:cNvPr id="14" name="グラフィックス 13" descr="踊り">
              <a:extLst>
                <a:ext uri="{FF2B5EF4-FFF2-40B4-BE49-F238E27FC236}">
                  <a16:creationId xmlns:a16="http://schemas.microsoft.com/office/drawing/2014/main" id="{B968DD61-E894-1E47-B2F9-EB02D1A1F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975192" y="3407927"/>
              <a:ext cx="1361867" cy="1361867"/>
            </a:xfrm>
            <a:prstGeom prst="rect">
              <a:avLst/>
            </a:prstGeom>
          </p:spPr>
        </p:pic>
        <p:pic>
          <p:nvPicPr>
            <p:cNvPr id="18" name="グラフィックス 17" descr="サックス">
              <a:extLst>
                <a:ext uri="{FF2B5EF4-FFF2-40B4-BE49-F238E27FC236}">
                  <a16:creationId xmlns:a16="http://schemas.microsoft.com/office/drawing/2014/main" id="{EEE7805D-C173-424C-B874-2ECB65FE4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627297" y="4060038"/>
              <a:ext cx="914400" cy="914400"/>
            </a:xfrm>
            <a:prstGeom prst="rect">
              <a:avLst/>
            </a:prstGeom>
          </p:spPr>
        </p:pic>
        <p:pic>
          <p:nvPicPr>
            <p:cNvPr id="21" name="グラフィックス 20" descr="思案中の吹き出し">
              <a:extLst>
                <a:ext uri="{FF2B5EF4-FFF2-40B4-BE49-F238E27FC236}">
                  <a16:creationId xmlns:a16="http://schemas.microsoft.com/office/drawing/2014/main" id="{23987799-D553-7D4B-BA3F-C5310B912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312172" y="1858037"/>
              <a:ext cx="1879850" cy="1879850"/>
            </a:xfrm>
            <a:prstGeom prst="rect">
              <a:avLst/>
            </a:prstGeom>
          </p:spPr>
        </p:pic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AEEEB0BF-4582-E548-811A-283431805614}"/>
                </a:ext>
              </a:extLst>
            </p:cNvPr>
            <p:cNvSpPr txBox="1"/>
            <p:nvPr/>
          </p:nvSpPr>
          <p:spPr>
            <a:xfrm>
              <a:off x="9720363" y="2376020"/>
              <a:ext cx="1005403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共感</a:t>
              </a:r>
            </a:p>
            <a:p>
              <a:endParaRPr kumimoji="1" lang="ja-JP" altLang="en-US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738290A-B412-3245-8CD4-8F86021BA773}"/>
              </a:ext>
            </a:extLst>
          </p:cNvPr>
          <p:cNvSpPr txBox="1"/>
          <p:nvPr/>
        </p:nvSpPr>
        <p:spPr>
          <a:xfrm>
            <a:off x="2943320" y="4848038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>
                <a:solidFill>
                  <a:schemeClr val="accent2">
                    <a:lumMod val="50000"/>
                  </a:schemeClr>
                </a:solidFill>
              </a:rPr>
              <a:t>共感するときの条件って何？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F70519A-70FA-F74F-89CD-133A75403184}"/>
              </a:ext>
            </a:extLst>
          </p:cNvPr>
          <p:cNvSpPr txBox="1"/>
          <p:nvPr/>
        </p:nvSpPr>
        <p:spPr>
          <a:xfrm>
            <a:off x="2105164" y="5674725"/>
            <a:ext cx="798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>
                <a:solidFill>
                  <a:schemeClr val="accent2">
                    <a:lumMod val="50000"/>
                  </a:schemeClr>
                </a:solidFill>
              </a:rPr>
              <a:t>いつでも共感を誘発できたら面白い！！！</a:t>
            </a:r>
          </a:p>
        </p:txBody>
      </p:sp>
    </p:spTree>
    <p:extLst>
      <p:ext uri="{BB962C8B-B14F-4D97-AF65-F5344CB8AC3E}">
        <p14:creationId xmlns:p14="http://schemas.microsoft.com/office/powerpoint/2010/main" val="14379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ファセット</Template>
  <TotalTime>1220</TotalTime>
  <Words>34</Words>
  <Application>Microsoft Macintosh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音楽的共感のモデル化と誘発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音楽的共感のモデル化と共感の誘発</dc:title>
  <dc:creator>ISHIDA Mako</dc:creator>
  <cp:lastModifiedBy>ISHIDA Mako</cp:lastModifiedBy>
  <cp:revision>7</cp:revision>
  <dcterms:created xsi:type="dcterms:W3CDTF">2020-07-13T06:04:51Z</dcterms:created>
  <dcterms:modified xsi:type="dcterms:W3CDTF">2020-07-14T02:25:10Z</dcterms:modified>
</cp:coreProperties>
</file>